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87" r:id="rId2"/>
    <p:sldId id="29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8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89" r:id="rId23"/>
    <p:sldId id="275" r:id="rId24"/>
    <p:sldId id="276" r:id="rId25"/>
    <p:sldId id="277" r:id="rId26"/>
    <p:sldId id="290" r:id="rId27"/>
    <p:sldId id="278" r:id="rId28"/>
    <p:sldId id="279" r:id="rId29"/>
    <p:sldId id="280" r:id="rId30"/>
    <p:sldId id="291" r:id="rId31"/>
    <p:sldId id="292" r:id="rId32"/>
    <p:sldId id="283" r:id="rId33"/>
    <p:sldId id="284" r:id="rId34"/>
    <p:sldId id="293" r:id="rId35"/>
    <p:sldId id="294" r:id="rId36"/>
    <p:sldId id="295" r:id="rId37"/>
    <p:sldId id="296" r:id="rId38"/>
    <p:sldId id="297" r:id="rId39"/>
    <p:sldId id="298" r:id="rId40"/>
    <p:sldId id="285" r:id="rId41"/>
    <p:sldId id="301" r:id="rId42"/>
    <p:sldId id="302" r:id="rId43"/>
    <p:sldId id="300" r:id="rId44"/>
    <p:sldId id="303" r:id="rId45"/>
    <p:sldId id="286" r:id="rId46"/>
    <p:sldId id="271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64" r:id="rId64"/>
    <p:sldId id="320" r:id="rId65"/>
    <p:sldId id="365" r:id="rId66"/>
    <p:sldId id="321" r:id="rId67"/>
    <p:sldId id="328" r:id="rId68"/>
    <p:sldId id="329" r:id="rId69"/>
    <p:sldId id="330" r:id="rId70"/>
    <p:sldId id="331" r:id="rId71"/>
    <p:sldId id="332" r:id="rId72"/>
    <p:sldId id="334" r:id="rId73"/>
    <p:sldId id="335" r:id="rId74"/>
    <p:sldId id="336" r:id="rId75"/>
    <p:sldId id="337" r:id="rId76"/>
    <p:sldId id="338" r:id="rId77"/>
    <p:sldId id="340" r:id="rId78"/>
    <p:sldId id="361" r:id="rId79"/>
    <p:sldId id="362" r:id="rId80"/>
    <p:sldId id="363" r:id="rId81"/>
    <p:sldId id="360" r:id="rId82"/>
    <p:sldId id="341" r:id="rId83"/>
    <p:sldId id="342" r:id="rId84"/>
    <p:sldId id="343" r:id="rId85"/>
    <p:sldId id="344" r:id="rId86"/>
    <p:sldId id="323" r:id="rId87"/>
    <p:sldId id="324" r:id="rId88"/>
    <p:sldId id="366" r:id="rId89"/>
    <p:sldId id="367" r:id="rId90"/>
    <p:sldId id="368" r:id="rId91"/>
    <p:sldId id="379" r:id="rId92"/>
    <p:sldId id="326" r:id="rId93"/>
    <p:sldId id="325" r:id="rId94"/>
    <p:sldId id="369" r:id="rId95"/>
    <p:sldId id="327" r:id="rId96"/>
    <p:sldId id="370" r:id="rId97"/>
    <p:sldId id="371" r:id="rId98"/>
    <p:sldId id="372" r:id="rId99"/>
    <p:sldId id="380" r:id="rId100"/>
    <p:sldId id="373" r:id="rId101"/>
    <p:sldId id="381" r:id="rId102"/>
    <p:sldId id="377" r:id="rId103"/>
    <p:sldId id="384" r:id="rId104"/>
    <p:sldId id="383" r:id="rId105"/>
    <p:sldId id="385" r:id="rId106"/>
    <p:sldId id="386" r:id="rId107"/>
    <p:sldId id="387" r:id="rId108"/>
    <p:sldId id="388" r:id="rId109"/>
    <p:sldId id="389" r:id="rId110"/>
    <p:sldId id="390" r:id="rId111"/>
    <p:sldId id="391" r:id="rId112"/>
    <p:sldId id="392" r:id="rId113"/>
    <p:sldId id="393" r:id="rId114"/>
    <p:sldId id="394" r:id="rId115"/>
    <p:sldId id="378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DE4AB-1F55-4608-AE38-78301AF1F42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5A23-F783-4236-B2C6-5EF3C630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5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A23-F783-4236-B2C6-5EF3C630A7A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A79A-3F62-65C1-C3D0-D1CB0FC89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E1A7A-9EDD-E771-6039-7F448A29C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DEB4B-9C8F-CFD0-4BA7-E1811A09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1E41-C67D-1E32-6D47-84CC0E13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6C55-AEAC-3804-2CEE-A9D93A67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48C5-8DED-D7AA-AF9B-2DD1E1B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180DC-5DB2-47BB-9186-053B35D7C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03EC4-A68E-973E-FECC-196DFC4B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EBCB1-935E-F82C-6239-AE9D0CD0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9BA18-0BE8-EEA8-A86D-4F7A003C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98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1C696-A8DB-4D40-1954-A344FB5A0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33530-A4F8-8C8F-1B38-7D5822161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6F25F-C36B-07AA-7AA5-4A7B1BD0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C0D64-1AD4-556A-A69B-E87D73B8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5EBAD-AF79-C4CC-0A5F-3719874E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AB3E-569E-2E6C-6B01-53BC868A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BE725-DFB9-CDE4-4E68-BEE4AA7B7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5DA40-C977-81F0-B505-94C29A93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74B8-3553-ED3D-6AF8-A527713B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DB04A-32E9-9C43-B31F-A9F00D05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6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66FA-7681-C26C-8321-99FAF9CA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C264-9ABA-3116-D4B5-A44E8EB33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A0159-618B-6374-0232-AA9FA2BA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8970-75A3-EFB7-6069-C8E9C5B6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55B1-51D3-C9A4-1AEE-DD73A1A4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994-85D5-7EA8-3921-2206041F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3707-E5D7-34B6-9DB0-C9A941539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A6F72-A060-4DE9-0461-8A248D069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D6279-04A0-2C44-7EF8-473177F4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E299F-AD42-07AF-05AD-85B93868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F566C-623D-62A8-BEAB-850C4A46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6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EE03-49F0-332E-94C0-2AA71DAD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F193-5076-5CF0-EB77-0363AAF22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CF946-C969-8E17-1F89-FAAF0880B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310F9-282C-684F-6567-B161743F9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1AE36-6B47-5CD4-68D8-AEE1A058A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787A3-49D4-8419-DE68-D7E0093C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3205-0C3F-797B-714C-37264CA0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1C396-0687-87D7-7822-D6FE3E33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8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3144-4CBE-814F-DE9A-6B8887FF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528FD-9B43-B997-592B-88B4C4CF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A5D62-5F75-8C90-9362-05B8825B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15D60-046E-EA24-00B5-A87CA8C2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2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A12CB-5CB7-61B2-9893-781F9994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1834C-FDB2-8D8E-E1D2-A03ADA21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D923D-A63A-46A7-B944-8EC42DA8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667C-F2CE-10EE-7A79-81D5D436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03255-3AAD-F6B1-4B82-1EFCC3F76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2B978-83D2-2772-6FDA-520D46164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B168A-C06C-2C90-D1FC-EDD019D4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3E0DF-80DD-BF1D-C071-DE172DC0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DB339-F5A6-CD4B-67D2-A6B9DAA8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0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B39D-83E8-C03F-6661-3D2FFC22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24A29-6744-5F0C-010E-112EA5E81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F6C6-8676-66C6-4906-E1A3AD6F6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0D807-CF32-126B-0AB0-67F93590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82C82-5112-6BA5-9583-72473FE4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F5A24-D870-34FB-89C0-7F0AB2F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5559C-6F60-6227-C93A-4B184138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F7146-CDE9-952A-05C0-82B2FC00E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2CEC-F6F3-9940-ED7E-640DE3F43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78BE5-3E2F-4E1B-8570-8F3078EDC18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7926-24B9-6521-7756-960458F67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94C4-2677-EE51-2275-BC76F018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2.png"/><Relationship Id="rId18" Type="http://schemas.openxmlformats.org/officeDocument/2006/relationships/image" Target="../media/image677.png"/><Relationship Id="rId26" Type="http://schemas.openxmlformats.org/officeDocument/2006/relationships/image" Target="../media/image685.png"/><Relationship Id="rId39" Type="http://schemas.openxmlformats.org/officeDocument/2006/relationships/image" Target="../media/image698.png"/><Relationship Id="rId21" Type="http://schemas.openxmlformats.org/officeDocument/2006/relationships/image" Target="../media/image680.png"/><Relationship Id="rId34" Type="http://schemas.openxmlformats.org/officeDocument/2006/relationships/image" Target="../media/image693.png"/><Relationship Id="rId42" Type="http://schemas.openxmlformats.org/officeDocument/2006/relationships/image" Target="../media/image701.png"/><Relationship Id="rId47" Type="http://schemas.openxmlformats.org/officeDocument/2006/relationships/image" Target="../media/image706.png"/><Relationship Id="rId50" Type="http://schemas.openxmlformats.org/officeDocument/2006/relationships/image" Target="../media/image709.png"/><Relationship Id="rId7" Type="http://schemas.openxmlformats.org/officeDocument/2006/relationships/image" Target="../media/image666.png"/><Relationship Id="rId2" Type="http://schemas.openxmlformats.org/officeDocument/2006/relationships/image" Target="../media/image661.png"/><Relationship Id="rId16" Type="http://schemas.openxmlformats.org/officeDocument/2006/relationships/image" Target="../media/image675.png"/><Relationship Id="rId29" Type="http://schemas.openxmlformats.org/officeDocument/2006/relationships/image" Target="../media/image688.png"/><Relationship Id="rId11" Type="http://schemas.openxmlformats.org/officeDocument/2006/relationships/image" Target="../media/image670.png"/><Relationship Id="rId24" Type="http://schemas.openxmlformats.org/officeDocument/2006/relationships/image" Target="../media/image683.png"/><Relationship Id="rId32" Type="http://schemas.openxmlformats.org/officeDocument/2006/relationships/image" Target="../media/image691.png"/><Relationship Id="rId37" Type="http://schemas.openxmlformats.org/officeDocument/2006/relationships/image" Target="../media/image696.png"/><Relationship Id="rId40" Type="http://schemas.openxmlformats.org/officeDocument/2006/relationships/image" Target="../media/image699.png"/><Relationship Id="rId45" Type="http://schemas.openxmlformats.org/officeDocument/2006/relationships/image" Target="../media/image704.png"/><Relationship Id="rId5" Type="http://schemas.openxmlformats.org/officeDocument/2006/relationships/image" Target="../media/image664.png"/><Relationship Id="rId15" Type="http://schemas.openxmlformats.org/officeDocument/2006/relationships/image" Target="../media/image674.png"/><Relationship Id="rId23" Type="http://schemas.openxmlformats.org/officeDocument/2006/relationships/image" Target="../media/image682.png"/><Relationship Id="rId28" Type="http://schemas.openxmlformats.org/officeDocument/2006/relationships/image" Target="../media/image687.png"/><Relationship Id="rId36" Type="http://schemas.openxmlformats.org/officeDocument/2006/relationships/image" Target="../media/image695.png"/><Relationship Id="rId49" Type="http://schemas.openxmlformats.org/officeDocument/2006/relationships/image" Target="../media/image708.png"/><Relationship Id="rId10" Type="http://schemas.openxmlformats.org/officeDocument/2006/relationships/image" Target="../media/image669.png"/><Relationship Id="rId19" Type="http://schemas.openxmlformats.org/officeDocument/2006/relationships/image" Target="../media/image678.png"/><Relationship Id="rId31" Type="http://schemas.openxmlformats.org/officeDocument/2006/relationships/image" Target="../media/image690.png"/><Relationship Id="rId44" Type="http://schemas.openxmlformats.org/officeDocument/2006/relationships/image" Target="../media/image703.png"/><Relationship Id="rId52" Type="http://schemas.openxmlformats.org/officeDocument/2006/relationships/image" Target="../media/image4.png"/><Relationship Id="rId4" Type="http://schemas.openxmlformats.org/officeDocument/2006/relationships/image" Target="../media/image663.png"/><Relationship Id="rId9" Type="http://schemas.openxmlformats.org/officeDocument/2006/relationships/image" Target="../media/image668.png"/><Relationship Id="rId14" Type="http://schemas.openxmlformats.org/officeDocument/2006/relationships/image" Target="../media/image673.png"/><Relationship Id="rId22" Type="http://schemas.openxmlformats.org/officeDocument/2006/relationships/image" Target="../media/image681.png"/><Relationship Id="rId27" Type="http://schemas.openxmlformats.org/officeDocument/2006/relationships/image" Target="../media/image686.png"/><Relationship Id="rId30" Type="http://schemas.openxmlformats.org/officeDocument/2006/relationships/image" Target="../media/image689.png"/><Relationship Id="rId35" Type="http://schemas.openxmlformats.org/officeDocument/2006/relationships/image" Target="../media/image694.png"/><Relationship Id="rId43" Type="http://schemas.openxmlformats.org/officeDocument/2006/relationships/image" Target="../media/image702.png"/><Relationship Id="rId48" Type="http://schemas.openxmlformats.org/officeDocument/2006/relationships/image" Target="../media/image707.png"/><Relationship Id="rId8" Type="http://schemas.openxmlformats.org/officeDocument/2006/relationships/image" Target="../media/image667.png"/><Relationship Id="rId51" Type="http://schemas.openxmlformats.org/officeDocument/2006/relationships/image" Target="../media/image710.png"/><Relationship Id="rId3" Type="http://schemas.openxmlformats.org/officeDocument/2006/relationships/image" Target="../media/image662.png"/><Relationship Id="rId12" Type="http://schemas.openxmlformats.org/officeDocument/2006/relationships/image" Target="../media/image671.png"/><Relationship Id="rId17" Type="http://schemas.openxmlformats.org/officeDocument/2006/relationships/image" Target="../media/image676.png"/><Relationship Id="rId25" Type="http://schemas.openxmlformats.org/officeDocument/2006/relationships/image" Target="../media/image684.png"/><Relationship Id="rId33" Type="http://schemas.openxmlformats.org/officeDocument/2006/relationships/image" Target="../media/image692.png"/><Relationship Id="rId38" Type="http://schemas.openxmlformats.org/officeDocument/2006/relationships/image" Target="../media/image697.png"/><Relationship Id="rId46" Type="http://schemas.openxmlformats.org/officeDocument/2006/relationships/image" Target="../media/image705.png"/><Relationship Id="rId20" Type="http://schemas.openxmlformats.org/officeDocument/2006/relationships/image" Target="../media/image679.png"/><Relationship Id="rId41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5.png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1.png"/><Relationship Id="rId18" Type="http://schemas.openxmlformats.org/officeDocument/2006/relationships/image" Target="../media/image726.png"/><Relationship Id="rId26" Type="http://schemas.openxmlformats.org/officeDocument/2006/relationships/image" Target="../media/image734.png"/><Relationship Id="rId39" Type="http://schemas.openxmlformats.org/officeDocument/2006/relationships/image" Target="../media/image747.png"/><Relationship Id="rId21" Type="http://schemas.openxmlformats.org/officeDocument/2006/relationships/image" Target="../media/image729.png"/><Relationship Id="rId34" Type="http://schemas.openxmlformats.org/officeDocument/2006/relationships/image" Target="../media/image742.png"/><Relationship Id="rId42" Type="http://schemas.openxmlformats.org/officeDocument/2006/relationships/image" Target="../media/image750.png"/><Relationship Id="rId47" Type="http://schemas.openxmlformats.org/officeDocument/2006/relationships/image" Target="../media/image755.png"/><Relationship Id="rId50" Type="http://schemas.openxmlformats.org/officeDocument/2006/relationships/image" Target="../media/image758.png"/><Relationship Id="rId7" Type="http://schemas.openxmlformats.org/officeDocument/2006/relationships/image" Target="../media/image715.png"/><Relationship Id="rId2" Type="http://schemas.openxmlformats.org/officeDocument/2006/relationships/image" Target="../media/image4.png"/><Relationship Id="rId16" Type="http://schemas.openxmlformats.org/officeDocument/2006/relationships/image" Target="../media/image724.png"/><Relationship Id="rId29" Type="http://schemas.openxmlformats.org/officeDocument/2006/relationships/image" Target="../media/image737.png"/><Relationship Id="rId11" Type="http://schemas.openxmlformats.org/officeDocument/2006/relationships/image" Target="../media/image719.png"/><Relationship Id="rId24" Type="http://schemas.openxmlformats.org/officeDocument/2006/relationships/image" Target="../media/image732.png"/><Relationship Id="rId32" Type="http://schemas.openxmlformats.org/officeDocument/2006/relationships/image" Target="../media/image740.png"/><Relationship Id="rId37" Type="http://schemas.openxmlformats.org/officeDocument/2006/relationships/image" Target="../media/image745.png"/><Relationship Id="rId40" Type="http://schemas.openxmlformats.org/officeDocument/2006/relationships/image" Target="../media/image748.png"/><Relationship Id="rId45" Type="http://schemas.openxmlformats.org/officeDocument/2006/relationships/image" Target="../media/image753.png"/><Relationship Id="rId5" Type="http://schemas.openxmlformats.org/officeDocument/2006/relationships/image" Target="../media/image713.png"/><Relationship Id="rId15" Type="http://schemas.openxmlformats.org/officeDocument/2006/relationships/image" Target="../media/image723.png"/><Relationship Id="rId23" Type="http://schemas.openxmlformats.org/officeDocument/2006/relationships/image" Target="../media/image731.png"/><Relationship Id="rId28" Type="http://schemas.openxmlformats.org/officeDocument/2006/relationships/image" Target="../media/image736.png"/><Relationship Id="rId36" Type="http://schemas.openxmlformats.org/officeDocument/2006/relationships/image" Target="../media/image744.png"/><Relationship Id="rId49" Type="http://schemas.openxmlformats.org/officeDocument/2006/relationships/image" Target="../media/image757.png"/><Relationship Id="rId10" Type="http://schemas.openxmlformats.org/officeDocument/2006/relationships/image" Target="../media/image718.png"/><Relationship Id="rId19" Type="http://schemas.openxmlformats.org/officeDocument/2006/relationships/image" Target="../media/image727.png"/><Relationship Id="rId31" Type="http://schemas.openxmlformats.org/officeDocument/2006/relationships/image" Target="../media/image739.png"/><Relationship Id="rId44" Type="http://schemas.openxmlformats.org/officeDocument/2006/relationships/image" Target="../media/image752.png"/><Relationship Id="rId52" Type="http://schemas.openxmlformats.org/officeDocument/2006/relationships/image" Target="../media/image760.png"/><Relationship Id="rId4" Type="http://schemas.openxmlformats.org/officeDocument/2006/relationships/image" Target="../media/image712.png"/><Relationship Id="rId9" Type="http://schemas.openxmlformats.org/officeDocument/2006/relationships/image" Target="../media/image717.png"/><Relationship Id="rId14" Type="http://schemas.openxmlformats.org/officeDocument/2006/relationships/image" Target="../media/image722.png"/><Relationship Id="rId22" Type="http://schemas.openxmlformats.org/officeDocument/2006/relationships/image" Target="../media/image730.png"/><Relationship Id="rId27" Type="http://schemas.openxmlformats.org/officeDocument/2006/relationships/image" Target="../media/image735.png"/><Relationship Id="rId30" Type="http://schemas.openxmlformats.org/officeDocument/2006/relationships/image" Target="../media/image738.png"/><Relationship Id="rId35" Type="http://schemas.openxmlformats.org/officeDocument/2006/relationships/image" Target="../media/image743.png"/><Relationship Id="rId43" Type="http://schemas.openxmlformats.org/officeDocument/2006/relationships/image" Target="../media/image751.png"/><Relationship Id="rId48" Type="http://schemas.openxmlformats.org/officeDocument/2006/relationships/image" Target="../media/image756.png"/><Relationship Id="rId8" Type="http://schemas.openxmlformats.org/officeDocument/2006/relationships/image" Target="../media/image716.png"/><Relationship Id="rId51" Type="http://schemas.openxmlformats.org/officeDocument/2006/relationships/image" Target="../media/image759.png"/><Relationship Id="rId3" Type="http://schemas.openxmlformats.org/officeDocument/2006/relationships/image" Target="../media/image711.png"/><Relationship Id="rId12" Type="http://schemas.openxmlformats.org/officeDocument/2006/relationships/image" Target="../media/image720.png"/><Relationship Id="rId17" Type="http://schemas.openxmlformats.org/officeDocument/2006/relationships/image" Target="../media/image725.png"/><Relationship Id="rId25" Type="http://schemas.openxmlformats.org/officeDocument/2006/relationships/image" Target="../media/image733.png"/><Relationship Id="rId33" Type="http://schemas.openxmlformats.org/officeDocument/2006/relationships/image" Target="../media/image741.png"/><Relationship Id="rId38" Type="http://schemas.openxmlformats.org/officeDocument/2006/relationships/image" Target="../media/image746.png"/><Relationship Id="rId46" Type="http://schemas.openxmlformats.org/officeDocument/2006/relationships/image" Target="../media/image754.png"/><Relationship Id="rId20" Type="http://schemas.openxmlformats.org/officeDocument/2006/relationships/image" Target="../media/image728.png"/><Relationship Id="rId41" Type="http://schemas.openxmlformats.org/officeDocument/2006/relationships/image" Target="../media/image7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7" Type="http://schemas.openxmlformats.org/officeDocument/2006/relationships/image" Target="../media/image766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5.png"/><Relationship Id="rId5" Type="http://schemas.openxmlformats.org/officeDocument/2006/relationships/image" Target="../media/image764.png"/><Relationship Id="rId4" Type="http://schemas.openxmlformats.org/officeDocument/2006/relationships/image" Target="../media/image76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7" Type="http://schemas.openxmlformats.org/officeDocument/2006/relationships/image" Target="../media/image771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0.png"/><Relationship Id="rId5" Type="http://schemas.openxmlformats.org/officeDocument/2006/relationships/image" Target="../media/image769.png"/><Relationship Id="rId4" Type="http://schemas.openxmlformats.org/officeDocument/2006/relationships/image" Target="../media/image76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7" Type="http://schemas.openxmlformats.org/officeDocument/2006/relationships/image" Target="../media/image776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5.png"/><Relationship Id="rId5" Type="http://schemas.openxmlformats.org/officeDocument/2006/relationships/image" Target="../media/image774.png"/><Relationship Id="rId4" Type="http://schemas.openxmlformats.org/officeDocument/2006/relationships/image" Target="../media/image77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7" Type="http://schemas.openxmlformats.org/officeDocument/2006/relationships/image" Target="../media/image781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0.png"/><Relationship Id="rId5" Type="http://schemas.openxmlformats.org/officeDocument/2006/relationships/image" Target="../media/image779.png"/><Relationship Id="rId4" Type="http://schemas.openxmlformats.org/officeDocument/2006/relationships/image" Target="../media/image7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7" Type="http://schemas.openxmlformats.org/officeDocument/2006/relationships/image" Target="../media/image786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5.png"/><Relationship Id="rId5" Type="http://schemas.openxmlformats.org/officeDocument/2006/relationships/image" Target="../media/image784.png"/><Relationship Id="rId4" Type="http://schemas.openxmlformats.org/officeDocument/2006/relationships/image" Target="../media/image78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7" Type="http://schemas.openxmlformats.org/officeDocument/2006/relationships/image" Target="../media/image791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0.png"/><Relationship Id="rId5" Type="http://schemas.openxmlformats.org/officeDocument/2006/relationships/image" Target="../media/image789.png"/><Relationship Id="rId4" Type="http://schemas.openxmlformats.org/officeDocument/2006/relationships/image" Target="../media/image78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7" Type="http://schemas.openxmlformats.org/officeDocument/2006/relationships/image" Target="../media/image796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5.png"/><Relationship Id="rId5" Type="http://schemas.openxmlformats.org/officeDocument/2006/relationships/image" Target="../media/image794.png"/><Relationship Id="rId4" Type="http://schemas.openxmlformats.org/officeDocument/2006/relationships/image" Target="../media/image79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7" Type="http://schemas.openxmlformats.org/officeDocument/2006/relationships/image" Target="../media/image801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0.png"/><Relationship Id="rId5" Type="http://schemas.openxmlformats.org/officeDocument/2006/relationships/image" Target="../media/image799.png"/><Relationship Id="rId4" Type="http://schemas.openxmlformats.org/officeDocument/2006/relationships/image" Target="../media/image79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5.png"/><Relationship Id="rId5" Type="http://schemas.openxmlformats.org/officeDocument/2006/relationships/image" Target="../media/image804.png"/><Relationship Id="rId4" Type="http://schemas.openxmlformats.org/officeDocument/2006/relationships/image" Target="../media/image8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7" Type="http://schemas.openxmlformats.org/officeDocument/2006/relationships/image" Target="../media/image810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9.png"/><Relationship Id="rId5" Type="http://schemas.openxmlformats.org/officeDocument/2006/relationships/image" Target="../media/image808.png"/><Relationship Id="rId4" Type="http://schemas.openxmlformats.org/officeDocument/2006/relationships/image" Target="../media/image80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815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4.png"/><Relationship Id="rId5" Type="http://schemas.openxmlformats.org/officeDocument/2006/relationships/image" Target="../media/image813.png"/><Relationship Id="rId4" Type="http://schemas.openxmlformats.org/officeDocument/2006/relationships/image" Target="../media/image8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7" Type="http://schemas.openxmlformats.org/officeDocument/2006/relationships/image" Target="../media/image820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9.png"/><Relationship Id="rId5" Type="http://schemas.openxmlformats.org/officeDocument/2006/relationships/image" Target="../media/image818.png"/><Relationship Id="rId4" Type="http://schemas.openxmlformats.org/officeDocument/2006/relationships/image" Target="../media/image8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4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5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4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5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4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5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4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4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5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4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5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0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8.png"/><Relationship Id="rId5" Type="http://schemas.openxmlformats.org/officeDocument/2006/relationships/image" Target="../media/image243.png"/><Relationship Id="rId10" Type="http://schemas.openxmlformats.org/officeDocument/2006/relationships/image" Target="../media/image4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0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5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8.png"/><Relationship Id="rId5" Type="http://schemas.openxmlformats.org/officeDocument/2006/relationships/image" Target="../media/image253.png"/><Relationship Id="rId10" Type="http://schemas.openxmlformats.org/officeDocument/2006/relationships/image" Target="../media/image257.png"/><Relationship Id="rId4" Type="http://schemas.openxmlformats.org/officeDocument/2006/relationships/image" Target="../media/image252.png"/><Relationship Id="rId9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4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5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4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5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6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12" Type="http://schemas.openxmlformats.org/officeDocument/2006/relationships/image" Target="../media/image4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7" Type="http://schemas.openxmlformats.org/officeDocument/2006/relationships/image" Target="../media/image338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7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3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1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3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8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5.png"/><Relationship Id="rId18" Type="http://schemas.openxmlformats.org/officeDocument/2006/relationships/image" Target="../media/image390.png"/><Relationship Id="rId26" Type="http://schemas.openxmlformats.org/officeDocument/2006/relationships/image" Target="../media/image398.png"/><Relationship Id="rId39" Type="http://schemas.openxmlformats.org/officeDocument/2006/relationships/image" Target="../media/image411.png"/><Relationship Id="rId21" Type="http://schemas.openxmlformats.org/officeDocument/2006/relationships/image" Target="../media/image393.png"/><Relationship Id="rId34" Type="http://schemas.openxmlformats.org/officeDocument/2006/relationships/image" Target="../media/image406.png"/><Relationship Id="rId42" Type="http://schemas.openxmlformats.org/officeDocument/2006/relationships/image" Target="../media/image414.png"/><Relationship Id="rId47" Type="http://schemas.openxmlformats.org/officeDocument/2006/relationships/image" Target="../media/image419.png"/><Relationship Id="rId50" Type="http://schemas.openxmlformats.org/officeDocument/2006/relationships/image" Target="../media/image422.png"/><Relationship Id="rId7" Type="http://schemas.openxmlformats.org/officeDocument/2006/relationships/image" Target="../media/image379.png"/><Relationship Id="rId2" Type="http://schemas.openxmlformats.org/officeDocument/2006/relationships/image" Target="../media/image4.png"/><Relationship Id="rId16" Type="http://schemas.openxmlformats.org/officeDocument/2006/relationships/image" Target="../media/image388.png"/><Relationship Id="rId29" Type="http://schemas.openxmlformats.org/officeDocument/2006/relationships/image" Target="../media/image401.png"/><Relationship Id="rId11" Type="http://schemas.openxmlformats.org/officeDocument/2006/relationships/image" Target="../media/image383.png"/><Relationship Id="rId24" Type="http://schemas.openxmlformats.org/officeDocument/2006/relationships/image" Target="../media/image396.png"/><Relationship Id="rId32" Type="http://schemas.openxmlformats.org/officeDocument/2006/relationships/image" Target="../media/image404.png"/><Relationship Id="rId37" Type="http://schemas.openxmlformats.org/officeDocument/2006/relationships/image" Target="../media/image409.png"/><Relationship Id="rId40" Type="http://schemas.openxmlformats.org/officeDocument/2006/relationships/image" Target="../media/image412.png"/><Relationship Id="rId45" Type="http://schemas.openxmlformats.org/officeDocument/2006/relationships/image" Target="../media/image417.png"/><Relationship Id="rId53" Type="http://schemas.openxmlformats.org/officeDocument/2006/relationships/image" Target="../media/image197.png"/><Relationship Id="rId5" Type="http://schemas.openxmlformats.org/officeDocument/2006/relationships/image" Target="../media/image377.png"/><Relationship Id="rId10" Type="http://schemas.openxmlformats.org/officeDocument/2006/relationships/image" Target="../media/image382.png"/><Relationship Id="rId19" Type="http://schemas.openxmlformats.org/officeDocument/2006/relationships/image" Target="../media/image391.png"/><Relationship Id="rId31" Type="http://schemas.openxmlformats.org/officeDocument/2006/relationships/image" Target="../media/image403.png"/><Relationship Id="rId44" Type="http://schemas.openxmlformats.org/officeDocument/2006/relationships/image" Target="../media/image416.png"/><Relationship Id="rId52" Type="http://schemas.openxmlformats.org/officeDocument/2006/relationships/image" Target="../media/image424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Relationship Id="rId14" Type="http://schemas.openxmlformats.org/officeDocument/2006/relationships/image" Target="../media/image386.png"/><Relationship Id="rId22" Type="http://schemas.openxmlformats.org/officeDocument/2006/relationships/image" Target="../media/image394.png"/><Relationship Id="rId27" Type="http://schemas.openxmlformats.org/officeDocument/2006/relationships/image" Target="../media/image399.png"/><Relationship Id="rId30" Type="http://schemas.openxmlformats.org/officeDocument/2006/relationships/image" Target="../media/image402.png"/><Relationship Id="rId35" Type="http://schemas.openxmlformats.org/officeDocument/2006/relationships/image" Target="../media/image407.png"/><Relationship Id="rId43" Type="http://schemas.openxmlformats.org/officeDocument/2006/relationships/image" Target="../media/image415.png"/><Relationship Id="rId48" Type="http://schemas.openxmlformats.org/officeDocument/2006/relationships/image" Target="../media/image420.png"/><Relationship Id="rId8" Type="http://schemas.openxmlformats.org/officeDocument/2006/relationships/image" Target="../media/image380.png"/><Relationship Id="rId51" Type="http://schemas.openxmlformats.org/officeDocument/2006/relationships/image" Target="../media/image423.png"/><Relationship Id="rId3" Type="http://schemas.openxmlformats.org/officeDocument/2006/relationships/image" Target="../media/image375.png"/><Relationship Id="rId12" Type="http://schemas.openxmlformats.org/officeDocument/2006/relationships/image" Target="../media/image384.png"/><Relationship Id="rId17" Type="http://schemas.openxmlformats.org/officeDocument/2006/relationships/image" Target="../media/image389.png"/><Relationship Id="rId25" Type="http://schemas.openxmlformats.org/officeDocument/2006/relationships/image" Target="../media/image397.png"/><Relationship Id="rId33" Type="http://schemas.openxmlformats.org/officeDocument/2006/relationships/image" Target="../media/image405.png"/><Relationship Id="rId38" Type="http://schemas.openxmlformats.org/officeDocument/2006/relationships/image" Target="../media/image410.png"/><Relationship Id="rId46" Type="http://schemas.openxmlformats.org/officeDocument/2006/relationships/image" Target="../media/image418.png"/><Relationship Id="rId20" Type="http://schemas.openxmlformats.org/officeDocument/2006/relationships/image" Target="../media/image392.png"/><Relationship Id="rId41" Type="http://schemas.openxmlformats.org/officeDocument/2006/relationships/image" Target="../media/image4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15" Type="http://schemas.openxmlformats.org/officeDocument/2006/relationships/image" Target="../media/image387.png"/><Relationship Id="rId23" Type="http://schemas.openxmlformats.org/officeDocument/2006/relationships/image" Target="../media/image395.png"/><Relationship Id="rId28" Type="http://schemas.openxmlformats.org/officeDocument/2006/relationships/image" Target="../media/image400.png"/><Relationship Id="rId36" Type="http://schemas.openxmlformats.org/officeDocument/2006/relationships/image" Target="../media/image408.png"/><Relationship Id="rId49" Type="http://schemas.openxmlformats.org/officeDocument/2006/relationships/image" Target="../media/image421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4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9" Type="http://schemas.openxmlformats.org/officeDocument/2006/relationships/image" Target="../media/image460.png"/><Relationship Id="rId21" Type="http://schemas.openxmlformats.org/officeDocument/2006/relationships/image" Target="../media/image442.png"/><Relationship Id="rId34" Type="http://schemas.openxmlformats.org/officeDocument/2006/relationships/image" Target="../media/image455.png"/><Relationship Id="rId42" Type="http://schemas.openxmlformats.org/officeDocument/2006/relationships/image" Target="../media/image463.png"/><Relationship Id="rId47" Type="http://schemas.openxmlformats.org/officeDocument/2006/relationships/image" Target="../media/image468.png"/><Relationship Id="rId50" Type="http://schemas.openxmlformats.org/officeDocument/2006/relationships/image" Target="../media/image47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7.png"/><Relationship Id="rId29" Type="http://schemas.openxmlformats.org/officeDocument/2006/relationships/image" Target="../media/image450.png"/><Relationship Id="rId11" Type="http://schemas.openxmlformats.org/officeDocument/2006/relationships/image" Target="../media/image432.png"/><Relationship Id="rId24" Type="http://schemas.openxmlformats.org/officeDocument/2006/relationships/image" Target="../media/image445.png"/><Relationship Id="rId32" Type="http://schemas.openxmlformats.org/officeDocument/2006/relationships/image" Target="../media/image453.png"/><Relationship Id="rId37" Type="http://schemas.openxmlformats.org/officeDocument/2006/relationships/image" Target="../media/image458.png"/><Relationship Id="rId40" Type="http://schemas.openxmlformats.org/officeDocument/2006/relationships/image" Target="../media/image461.png"/><Relationship Id="rId45" Type="http://schemas.openxmlformats.org/officeDocument/2006/relationships/image" Target="../media/image466.png"/><Relationship Id="rId53" Type="http://schemas.openxmlformats.org/officeDocument/2006/relationships/image" Target="../media/image474.png"/><Relationship Id="rId5" Type="http://schemas.openxmlformats.org/officeDocument/2006/relationships/image" Target="../media/image426.png"/><Relationship Id="rId10" Type="http://schemas.openxmlformats.org/officeDocument/2006/relationships/image" Target="../media/image431.png"/><Relationship Id="rId19" Type="http://schemas.openxmlformats.org/officeDocument/2006/relationships/image" Target="../media/image440.png"/><Relationship Id="rId31" Type="http://schemas.openxmlformats.org/officeDocument/2006/relationships/image" Target="../media/image452.png"/><Relationship Id="rId44" Type="http://schemas.openxmlformats.org/officeDocument/2006/relationships/image" Target="../media/image465.png"/><Relationship Id="rId52" Type="http://schemas.openxmlformats.org/officeDocument/2006/relationships/image" Target="../media/image473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Relationship Id="rId14" Type="http://schemas.openxmlformats.org/officeDocument/2006/relationships/image" Target="../media/image435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Relationship Id="rId30" Type="http://schemas.openxmlformats.org/officeDocument/2006/relationships/image" Target="../media/image451.png"/><Relationship Id="rId35" Type="http://schemas.openxmlformats.org/officeDocument/2006/relationships/image" Target="../media/image456.png"/><Relationship Id="rId43" Type="http://schemas.openxmlformats.org/officeDocument/2006/relationships/image" Target="../media/image464.png"/><Relationship Id="rId48" Type="http://schemas.openxmlformats.org/officeDocument/2006/relationships/image" Target="../media/image469.png"/><Relationship Id="rId8" Type="http://schemas.openxmlformats.org/officeDocument/2006/relationships/image" Target="../media/image429.png"/><Relationship Id="rId51" Type="http://schemas.openxmlformats.org/officeDocument/2006/relationships/image" Target="../media/image472.png"/><Relationship Id="rId3" Type="http://schemas.openxmlformats.org/officeDocument/2006/relationships/image" Target="../media/image4.png"/><Relationship Id="rId12" Type="http://schemas.openxmlformats.org/officeDocument/2006/relationships/image" Target="../media/image433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54.png"/><Relationship Id="rId38" Type="http://schemas.openxmlformats.org/officeDocument/2006/relationships/image" Target="../media/image459.png"/><Relationship Id="rId46" Type="http://schemas.openxmlformats.org/officeDocument/2006/relationships/image" Target="../media/image467.png"/><Relationship Id="rId20" Type="http://schemas.openxmlformats.org/officeDocument/2006/relationships/image" Target="../media/image441.png"/><Relationship Id="rId41" Type="http://schemas.openxmlformats.org/officeDocument/2006/relationships/image" Target="../media/image462.png"/><Relationship Id="rId54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36" Type="http://schemas.openxmlformats.org/officeDocument/2006/relationships/image" Target="../media/image457.png"/><Relationship Id="rId49" Type="http://schemas.openxmlformats.org/officeDocument/2006/relationships/image" Target="../media/image470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2.png"/><Relationship Id="rId18" Type="http://schemas.openxmlformats.org/officeDocument/2006/relationships/image" Target="../media/image487.png"/><Relationship Id="rId26" Type="http://schemas.openxmlformats.org/officeDocument/2006/relationships/image" Target="../media/image495.png"/><Relationship Id="rId39" Type="http://schemas.openxmlformats.org/officeDocument/2006/relationships/image" Target="../media/image508.png"/><Relationship Id="rId21" Type="http://schemas.openxmlformats.org/officeDocument/2006/relationships/image" Target="../media/image490.png"/><Relationship Id="rId34" Type="http://schemas.openxmlformats.org/officeDocument/2006/relationships/image" Target="../media/image503.png"/><Relationship Id="rId42" Type="http://schemas.openxmlformats.org/officeDocument/2006/relationships/image" Target="../media/image511.png"/><Relationship Id="rId47" Type="http://schemas.openxmlformats.org/officeDocument/2006/relationships/image" Target="../media/image516.png"/><Relationship Id="rId50" Type="http://schemas.openxmlformats.org/officeDocument/2006/relationships/image" Target="../media/image519.png"/><Relationship Id="rId7" Type="http://schemas.openxmlformats.org/officeDocument/2006/relationships/image" Target="../media/image476.png"/><Relationship Id="rId2" Type="http://schemas.openxmlformats.org/officeDocument/2006/relationships/image" Target="../media/image164.png"/><Relationship Id="rId16" Type="http://schemas.openxmlformats.org/officeDocument/2006/relationships/image" Target="../media/image485.png"/><Relationship Id="rId29" Type="http://schemas.openxmlformats.org/officeDocument/2006/relationships/image" Target="../media/image498.png"/><Relationship Id="rId11" Type="http://schemas.openxmlformats.org/officeDocument/2006/relationships/image" Target="../media/image480.png"/><Relationship Id="rId24" Type="http://schemas.openxmlformats.org/officeDocument/2006/relationships/image" Target="../media/image493.png"/><Relationship Id="rId32" Type="http://schemas.openxmlformats.org/officeDocument/2006/relationships/image" Target="../media/image501.png"/><Relationship Id="rId37" Type="http://schemas.openxmlformats.org/officeDocument/2006/relationships/image" Target="../media/image506.png"/><Relationship Id="rId40" Type="http://schemas.openxmlformats.org/officeDocument/2006/relationships/image" Target="../media/image509.png"/><Relationship Id="rId45" Type="http://schemas.openxmlformats.org/officeDocument/2006/relationships/image" Target="../media/image514.png"/><Relationship Id="rId53" Type="http://schemas.openxmlformats.org/officeDocument/2006/relationships/image" Target="../media/image522.png"/><Relationship Id="rId5" Type="http://schemas.openxmlformats.org/officeDocument/2006/relationships/image" Target="../media/image388.png"/><Relationship Id="rId10" Type="http://schemas.openxmlformats.org/officeDocument/2006/relationships/image" Target="../media/image479.png"/><Relationship Id="rId19" Type="http://schemas.openxmlformats.org/officeDocument/2006/relationships/image" Target="../media/image488.png"/><Relationship Id="rId31" Type="http://schemas.openxmlformats.org/officeDocument/2006/relationships/image" Target="../media/image500.png"/><Relationship Id="rId44" Type="http://schemas.openxmlformats.org/officeDocument/2006/relationships/image" Target="../media/image513.png"/><Relationship Id="rId52" Type="http://schemas.openxmlformats.org/officeDocument/2006/relationships/image" Target="../media/image521.png"/><Relationship Id="rId4" Type="http://schemas.openxmlformats.org/officeDocument/2006/relationships/image" Target="../media/image378.png"/><Relationship Id="rId9" Type="http://schemas.openxmlformats.org/officeDocument/2006/relationships/image" Target="../media/image478.png"/><Relationship Id="rId14" Type="http://schemas.openxmlformats.org/officeDocument/2006/relationships/image" Target="../media/image483.png"/><Relationship Id="rId22" Type="http://schemas.openxmlformats.org/officeDocument/2006/relationships/image" Target="../media/image491.png"/><Relationship Id="rId27" Type="http://schemas.openxmlformats.org/officeDocument/2006/relationships/image" Target="../media/image496.png"/><Relationship Id="rId30" Type="http://schemas.openxmlformats.org/officeDocument/2006/relationships/image" Target="../media/image499.png"/><Relationship Id="rId35" Type="http://schemas.openxmlformats.org/officeDocument/2006/relationships/image" Target="../media/image504.png"/><Relationship Id="rId43" Type="http://schemas.openxmlformats.org/officeDocument/2006/relationships/image" Target="../media/image512.png"/><Relationship Id="rId48" Type="http://schemas.openxmlformats.org/officeDocument/2006/relationships/image" Target="../media/image517.png"/><Relationship Id="rId8" Type="http://schemas.openxmlformats.org/officeDocument/2006/relationships/image" Target="../media/image477.png"/><Relationship Id="rId51" Type="http://schemas.openxmlformats.org/officeDocument/2006/relationships/image" Target="../media/image520.png"/><Relationship Id="rId3" Type="http://schemas.openxmlformats.org/officeDocument/2006/relationships/image" Target="../media/image4.png"/><Relationship Id="rId12" Type="http://schemas.openxmlformats.org/officeDocument/2006/relationships/image" Target="../media/image481.png"/><Relationship Id="rId17" Type="http://schemas.openxmlformats.org/officeDocument/2006/relationships/image" Target="../media/image486.png"/><Relationship Id="rId25" Type="http://schemas.openxmlformats.org/officeDocument/2006/relationships/image" Target="../media/image494.png"/><Relationship Id="rId33" Type="http://schemas.openxmlformats.org/officeDocument/2006/relationships/image" Target="../media/image502.png"/><Relationship Id="rId38" Type="http://schemas.openxmlformats.org/officeDocument/2006/relationships/image" Target="../media/image507.png"/><Relationship Id="rId46" Type="http://schemas.openxmlformats.org/officeDocument/2006/relationships/image" Target="../media/image515.png"/><Relationship Id="rId20" Type="http://schemas.openxmlformats.org/officeDocument/2006/relationships/image" Target="../media/image489.png"/><Relationship Id="rId41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15" Type="http://schemas.openxmlformats.org/officeDocument/2006/relationships/image" Target="../media/image484.png"/><Relationship Id="rId23" Type="http://schemas.openxmlformats.org/officeDocument/2006/relationships/image" Target="../media/image492.png"/><Relationship Id="rId28" Type="http://schemas.openxmlformats.org/officeDocument/2006/relationships/image" Target="../media/image497.png"/><Relationship Id="rId36" Type="http://schemas.openxmlformats.org/officeDocument/2006/relationships/image" Target="../media/image505.png"/><Relationship Id="rId49" Type="http://schemas.openxmlformats.org/officeDocument/2006/relationships/image" Target="../media/image5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0.png"/><Relationship Id="rId18" Type="http://schemas.openxmlformats.org/officeDocument/2006/relationships/image" Target="../media/image535.png"/><Relationship Id="rId26" Type="http://schemas.openxmlformats.org/officeDocument/2006/relationships/image" Target="../media/image543.png"/><Relationship Id="rId39" Type="http://schemas.openxmlformats.org/officeDocument/2006/relationships/image" Target="../media/image556.png"/><Relationship Id="rId21" Type="http://schemas.openxmlformats.org/officeDocument/2006/relationships/image" Target="../media/image538.png"/><Relationship Id="rId34" Type="http://schemas.openxmlformats.org/officeDocument/2006/relationships/image" Target="../media/image551.png"/><Relationship Id="rId42" Type="http://schemas.openxmlformats.org/officeDocument/2006/relationships/image" Target="../media/image559.png"/><Relationship Id="rId47" Type="http://schemas.openxmlformats.org/officeDocument/2006/relationships/image" Target="../media/image564.png"/><Relationship Id="rId50" Type="http://schemas.openxmlformats.org/officeDocument/2006/relationships/image" Target="../media/image567.png"/><Relationship Id="rId7" Type="http://schemas.openxmlformats.org/officeDocument/2006/relationships/image" Target="../media/image524.png"/><Relationship Id="rId2" Type="http://schemas.openxmlformats.org/officeDocument/2006/relationships/image" Target="../media/image4.png"/><Relationship Id="rId16" Type="http://schemas.openxmlformats.org/officeDocument/2006/relationships/image" Target="../media/image533.png"/><Relationship Id="rId29" Type="http://schemas.openxmlformats.org/officeDocument/2006/relationships/image" Target="../media/image546.png"/><Relationship Id="rId11" Type="http://schemas.openxmlformats.org/officeDocument/2006/relationships/image" Target="../media/image528.png"/><Relationship Id="rId24" Type="http://schemas.openxmlformats.org/officeDocument/2006/relationships/image" Target="../media/image541.png"/><Relationship Id="rId32" Type="http://schemas.openxmlformats.org/officeDocument/2006/relationships/image" Target="../media/image549.png"/><Relationship Id="rId37" Type="http://schemas.openxmlformats.org/officeDocument/2006/relationships/image" Target="../media/image554.png"/><Relationship Id="rId40" Type="http://schemas.openxmlformats.org/officeDocument/2006/relationships/image" Target="../media/image557.png"/><Relationship Id="rId45" Type="http://schemas.openxmlformats.org/officeDocument/2006/relationships/image" Target="../media/image562.png"/><Relationship Id="rId53" Type="http://schemas.openxmlformats.org/officeDocument/2006/relationships/image" Target="../media/image570.png"/><Relationship Id="rId5" Type="http://schemas.openxmlformats.org/officeDocument/2006/relationships/image" Target="../media/image164.png"/><Relationship Id="rId10" Type="http://schemas.openxmlformats.org/officeDocument/2006/relationships/image" Target="../media/image527.png"/><Relationship Id="rId19" Type="http://schemas.openxmlformats.org/officeDocument/2006/relationships/image" Target="../media/image536.png"/><Relationship Id="rId31" Type="http://schemas.openxmlformats.org/officeDocument/2006/relationships/image" Target="../media/image548.png"/><Relationship Id="rId44" Type="http://schemas.openxmlformats.org/officeDocument/2006/relationships/image" Target="../media/image561.png"/><Relationship Id="rId52" Type="http://schemas.openxmlformats.org/officeDocument/2006/relationships/image" Target="../media/image569.png"/><Relationship Id="rId4" Type="http://schemas.openxmlformats.org/officeDocument/2006/relationships/image" Target="../media/image438.png"/><Relationship Id="rId9" Type="http://schemas.openxmlformats.org/officeDocument/2006/relationships/image" Target="../media/image526.png"/><Relationship Id="rId14" Type="http://schemas.openxmlformats.org/officeDocument/2006/relationships/image" Target="../media/image531.png"/><Relationship Id="rId22" Type="http://schemas.openxmlformats.org/officeDocument/2006/relationships/image" Target="../media/image539.png"/><Relationship Id="rId27" Type="http://schemas.openxmlformats.org/officeDocument/2006/relationships/image" Target="../media/image544.png"/><Relationship Id="rId30" Type="http://schemas.openxmlformats.org/officeDocument/2006/relationships/image" Target="../media/image547.png"/><Relationship Id="rId35" Type="http://schemas.openxmlformats.org/officeDocument/2006/relationships/image" Target="../media/image552.png"/><Relationship Id="rId43" Type="http://schemas.openxmlformats.org/officeDocument/2006/relationships/image" Target="../media/image560.png"/><Relationship Id="rId48" Type="http://schemas.openxmlformats.org/officeDocument/2006/relationships/image" Target="../media/image565.png"/><Relationship Id="rId8" Type="http://schemas.openxmlformats.org/officeDocument/2006/relationships/image" Target="../media/image525.png"/><Relationship Id="rId51" Type="http://schemas.openxmlformats.org/officeDocument/2006/relationships/image" Target="../media/image568.png"/><Relationship Id="rId3" Type="http://schemas.openxmlformats.org/officeDocument/2006/relationships/image" Target="../media/image428.png"/><Relationship Id="rId12" Type="http://schemas.openxmlformats.org/officeDocument/2006/relationships/image" Target="../media/image529.png"/><Relationship Id="rId17" Type="http://schemas.openxmlformats.org/officeDocument/2006/relationships/image" Target="../media/image534.png"/><Relationship Id="rId25" Type="http://schemas.openxmlformats.org/officeDocument/2006/relationships/image" Target="../media/image542.png"/><Relationship Id="rId33" Type="http://schemas.openxmlformats.org/officeDocument/2006/relationships/image" Target="../media/image550.png"/><Relationship Id="rId38" Type="http://schemas.openxmlformats.org/officeDocument/2006/relationships/image" Target="../media/image555.png"/><Relationship Id="rId46" Type="http://schemas.openxmlformats.org/officeDocument/2006/relationships/image" Target="../media/image563.png"/><Relationship Id="rId20" Type="http://schemas.openxmlformats.org/officeDocument/2006/relationships/image" Target="../media/image537.png"/><Relationship Id="rId41" Type="http://schemas.openxmlformats.org/officeDocument/2006/relationships/image" Target="../media/image5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15" Type="http://schemas.openxmlformats.org/officeDocument/2006/relationships/image" Target="../media/image532.png"/><Relationship Id="rId23" Type="http://schemas.openxmlformats.org/officeDocument/2006/relationships/image" Target="../media/image540.png"/><Relationship Id="rId28" Type="http://schemas.openxmlformats.org/officeDocument/2006/relationships/image" Target="../media/image545.png"/><Relationship Id="rId36" Type="http://schemas.openxmlformats.org/officeDocument/2006/relationships/image" Target="../media/image553.png"/><Relationship Id="rId49" Type="http://schemas.openxmlformats.org/officeDocument/2006/relationships/image" Target="../media/image56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2.png"/><Relationship Id="rId18" Type="http://schemas.openxmlformats.org/officeDocument/2006/relationships/image" Target="../media/image587.png"/><Relationship Id="rId26" Type="http://schemas.openxmlformats.org/officeDocument/2006/relationships/image" Target="../media/image595.png"/><Relationship Id="rId21" Type="http://schemas.openxmlformats.org/officeDocument/2006/relationships/image" Target="../media/image590.png"/><Relationship Id="rId34" Type="http://schemas.openxmlformats.org/officeDocument/2006/relationships/image" Target="../media/image603.png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5" Type="http://schemas.openxmlformats.org/officeDocument/2006/relationships/image" Target="../media/image594.png"/><Relationship Id="rId33" Type="http://schemas.openxmlformats.org/officeDocument/2006/relationships/image" Target="../media/image602.png"/><Relationship Id="rId2" Type="http://schemas.openxmlformats.org/officeDocument/2006/relationships/image" Target="../media/image571.png"/><Relationship Id="rId16" Type="http://schemas.openxmlformats.org/officeDocument/2006/relationships/image" Target="../media/image585.png"/><Relationship Id="rId20" Type="http://schemas.openxmlformats.org/officeDocument/2006/relationships/image" Target="../media/image589.png"/><Relationship Id="rId29" Type="http://schemas.openxmlformats.org/officeDocument/2006/relationships/image" Target="../media/image5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24" Type="http://schemas.openxmlformats.org/officeDocument/2006/relationships/image" Target="../media/image593.png"/><Relationship Id="rId32" Type="http://schemas.openxmlformats.org/officeDocument/2006/relationships/image" Target="../media/image601.png"/><Relationship Id="rId37" Type="http://schemas.openxmlformats.org/officeDocument/2006/relationships/image" Target="../media/image606.pn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36" Type="http://schemas.openxmlformats.org/officeDocument/2006/relationships/image" Target="../media/image605.png"/><Relationship Id="rId10" Type="http://schemas.openxmlformats.org/officeDocument/2006/relationships/image" Target="../media/image579.png"/><Relationship Id="rId19" Type="http://schemas.openxmlformats.org/officeDocument/2006/relationships/image" Target="../media/image588.png"/><Relationship Id="rId31" Type="http://schemas.openxmlformats.org/officeDocument/2006/relationships/image" Target="../media/image600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8" Type="http://schemas.openxmlformats.org/officeDocument/2006/relationships/image" Target="../media/image577.png"/><Relationship Id="rId3" Type="http://schemas.openxmlformats.org/officeDocument/2006/relationships/image" Target="../media/image572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8.png"/><Relationship Id="rId18" Type="http://schemas.openxmlformats.org/officeDocument/2006/relationships/image" Target="../media/image623.png"/><Relationship Id="rId26" Type="http://schemas.openxmlformats.org/officeDocument/2006/relationships/image" Target="../media/image631.png"/><Relationship Id="rId21" Type="http://schemas.openxmlformats.org/officeDocument/2006/relationships/image" Target="../media/image626.png"/><Relationship Id="rId34" Type="http://schemas.openxmlformats.org/officeDocument/2006/relationships/image" Target="../media/image639.png"/><Relationship Id="rId7" Type="http://schemas.openxmlformats.org/officeDocument/2006/relationships/image" Target="../media/image612.png"/><Relationship Id="rId12" Type="http://schemas.openxmlformats.org/officeDocument/2006/relationships/image" Target="../media/image617.png"/><Relationship Id="rId17" Type="http://schemas.openxmlformats.org/officeDocument/2006/relationships/image" Target="../media/image622.png"/><Relationship Id="rId25" Type="http://schemas.openxmlformats.org/officeDocument/2006/relationships/image" Target="../media/image630.png"/><Relationship Id="rId33" Type="http://schemas.openxmlformats.org/officeDocument/2006/relationships/image" Target="../media/image638.png"/><Relationship Id="rId2" Type="http://schemas.openxmlformats.org/officeDocument/2006/relationships/image" Target="../media/image607.png"/><Relationship Id="rId16" Type="http://schemas.openxmlformats.org/officeDocument/2006/relationships/image" Target="../media/image621.png"/><Relationship Id="rId20" Type="http://schemas.openxmlformats.org/officeDocument/2006/relationships/image" Target="../media/image625.png"/><Relationship Id="rId29" Type="http://schemas.openxmlformats.org/officeDocument/2006/relationships/image" Target="../media/image6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.png"/><Relationship Id="rId11" Type="http://schemas.openxmlformats.org/officeDocument/2006/relationships/image" Target="../media/image616.png"/><Relationship Id="rId24" Type="http://schemas.openxmlformats.org/officeDocument/2006/relationships/image" Target="../media/image629.png"/><Relationship Id="rId32" Type="http://schemas.openxmlformats.org/officeDocument/2006/relationships/image" Target="../media/image637.png"/><Relationship Id="rId37" Type="http://schemas.openxmlformats.org/officeDocument/2006/relationships/image" Target="../media/image642.png"/><Relationship Id="rId5" Type="http://schemas.openxmlformats.org/officeDocument/2006/relationships/image" Target="../media/image610.png"/><Relationship Id="rId15" Type="http://schemas.openxmlformats.org/officeDocument/2006/relationships/image" Target="../media/image620.png"/><Relationship Id="rId23" Type="http://schemas.openxmlformats.org/officeDocument/2006/relationships/image" Target="../media/image628.png"/><Relationship Id="rId28" Type="http://schemas.openxmlformats.org/officeDocument/2006/relationships/image" Target="../media/image633.png"/><Relationship Id="rId36" Type="http://schemas.openxmlformats.org/officeDocument/2006/relationships/image" Target="../media/image641.png"/><Relationship Id="rId10" Type="http://schemas.openxmlformats.org/officeDocument/2006/relationships/image" Target="../media/image615.png"/><Relationship Id="rId19" Type="http://schemas.openxmlformats.org/officeDocument/2006/relationships/image" Target="../media/image624.png"/><Relationship Id="rId31" Type="http://schemas.openxmlformats.org/officeDocument/2006/relationships/image" Target="../media/image636.png"/><Relationship Id="rId4" Type="http://schemas.openxmlformats.org/officeDocument/2006/relationships/image" Target="../media/image609.png"/><Relationship Id="rId9" Type="http://schemas.openxmlformats.org/officeDocument/2006/relationships/image" Target="../media/image614.png"/><Relationship Id="rId14" Type="http://schemas.openxmlformats.org/officeDocument/2006/relationships/image" Target="../media/image619.png"/><Relationship Id="rId22" Type="http://schemas.openxmlformats.org/officeDocument/2006/relationships/image" Target="../media/image627.png"/><Relationship Id="rId27" Type="http://schemas.openxmlformats.org/officeDocument/2006/relationships/image" Target="../media/image632.png"/><Relationship Id="rId30" Type="http://schemas.openxmlformats.org/officeDocument/2006/relationships/image" Target="../media/image635.png"/><Relationship Id="rId35" Type="http://schemas.openxmlformats.org/officeDocument/2006/relationships/image" Target="../media/image640.png"/><Relationship Id="rId8" Type="http://schemas.openxmlformats.org/officeDocument/2006/relationships/image" Target="../media/image613.png"/><Relationship Id="rId3" Type="http://schemas.openxmlformats.org/officeDocument/2006/relationships/image" Target="../media/image60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image" Target="../media/image304.png"/><Relationship Id="rId7" Type="http://schemas.openxmlformats.org/officeDocument/2006/relationships/image" Target="../media/image645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10" Type="http://schemas.openxmlformats.org/officeDocument/2006/relationships/image" Target="../media/image648.png"/><Relationship Id="rId4" Type="http://schemas.openxmlformats.org/officeDocument/2006/relationships/image" Target="../media/image4.png"/><Relationship Id="rId9" Type="http://schemas.openxmlformats.org/officeDocument/2006/relationships/image" Target="../media/image64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3" Type="http://schemas.openxmlformats.org/officeDocument/2006/relationships/image" Target="../media/image649.png"/><Relationship Id="rId7" Type="http://schemas.openxmlformats.org/officeDocument/2006/relationships/image" Target="../media/image3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5" Type="http://schemas.openxmlformats.org/officeDocument/2006/relationships/image" Target="../media/image651.png"/><Relationship Id="rId10" Type="http://schemas.openxmlformats.org/officeDocument/2006/relationships/image" Target="../media/image654.png"/><Relationship Id="rId4" Type="http://schemas.openxmlformats.org/officeDocument/2006/relationships/image" Target="../media/image650.png"/><Relationship Id="rId9" Type="http://schemas.openxmlformats.org/officeDocument/2006/relationships/image" Target="../media/image65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8.png"/><Relationship Id="rId3" Type="http://schemas.openxmlformats.org/officeDocument/2006/relationships/image" Target="../media/image656.png"/><Relationship Id="rId7" Type="http://schemas.openxmlformats.org/officeDocument/2006/relationships/image" Target="../media/image48.png"/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10" Type="http://schemas.openxmlformats.org/officeDocument/2006/relationships/image" Target="../media/image660.png"/><Relationship Id="rId4" Type="http://schemas.openxmlformats.org/officeDocument/2006/relationships/image" Target="../media/image657.png"/><Relationship Id="rId9" Type="http://schemas.openxmlformats.org/officeDocument/2006/relationships/image" Target="../media/image65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Target with various rings of accuracy">
            <a:extLst>
              <a:ext uri="{FF2B5EF4-FFF2-40B4-BE49-F238E27FC236}">
                <a16:creationId xmlns:a16="http://schemas.microsoft.com/office/drawing/2014/main" id="{058BBE84-3264-CB85-49E1-6101649FC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Accuracy Trend with Different Image Sizes and Contrast 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22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F860B9C-E8DD-2EAE-F8FD-95EAFE97C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D83F18A-F0BF-B40C-5458-DB2CE81E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7BCE19-66C5-38B0-F582-40CEA9F4BE86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8FEEF7-8AA1-D055-F76D-2F9DD443F7B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8DD667-4313-4067-2412-62697123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F9F4DA-596E-A7EB-E423-604539A7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9544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black and white, black&#10;&#10;Description automatically generated">
            <a:extLst>
              <a:ext uri="{FF2B5EF4-FFF2-40B4-BE49-F238E27FC236}">
                <a16:creationId xmlns:a16="http://schemas.microsoft.com/office/drawing/2014/main" id="{87AB6D5A-4B21-84D4-C115-9A0DE9B46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29" y="29718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colorfulness, yellow, screenshot, art&#10;&#10;Description automatically generated">
            <a:extLst>
              <a:ext uri="{FF2B5EF4-FFF2-40B4-BE49-F238E27FC236}">
                <a16:creationId xmlns:a16="http://schemas.microsoft.com/office/drawing/2014/main" id="{F26650BF-C5F3-5F7B-514E-7938824F4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29" y="2971800"/>
            <a:ext cx="914400" cy="914400"/>
          </a:xfrm>
          <a:prstGeom prst="rect">
            <a:avLst/>
          </a:prstGeom>
        </p:spPr>
      </p:pic>
      <p:pic>
        <p:nvPicPr>
          <p:cNvPr id="8" name="Picture 7" descr="A picture containing triangle, text, rectangle, graphics&#10;&#10;Description automatically generated">
            <a:extLst>
              <a:ext uri="{FF2B5EF4-FFF2-40B4-BE49-F238E27FC236}">
                <a16:creationId xmlns:a16="http://schemas.microsoft.com/office/drawing/2014/main" id="{C964D161-0346-A226-A1FF-89E630770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929" y="2971800"/>
            <a:ext cx="914400" cy="914400"/>
          </a:xfrm>
          <a:prstGeom prst="rect">
            <a:avLst/>
          </a:prstGeom>
        </p:spPr>
      </p:pic>
      <p:pic>
        <p:nvPicPr>
          <p:cNvPr id="10" name="Picture 9" descr="A picture containing rectangle, pattern, screenshot, square&#10;&#10;Description automatically generated">
            <a:extLst>
              <a:ext uri="{FF2B5EF4-FFF2-40B4-BE49-F238E27FC236}">
                <a16:creationId xmlns:a16="http://schemas.microsoft.com/office/drawing/2014/main" id="{02DDFB1C-1101-B7FF-AF8C-57669BA77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929" y="3886200"/>
            <a:ext cx="914400" cy="914400"/>
          </a:xfrm>
          <a:prstGeom prst="rect">
            <a:avLst/>
          </a:prstGeom>
        </p:spPr>
      </p:pic>
      <p:pic>
        <p:nvPicPr>
          <p:cNvPr id="12" name="Picture 11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895E758E-E535-0248-0452-1DD99EAA3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29" y="3886200"/>
            <a:ext cx="914400" cy="914400"/>
          </a:xfrm>
          <a:prstGeom prst="rect">
            <a:avLst/>
          </a:prstGeom>
        </p:spPr>
      </p:pic>
      <p:pic>
        <p:nvPicPr>
          <p:cNvPr id="14" name="Picture 13" descr="A picture containing colorfulness, screenshot, majorelle blue, electric blue&#10;&#10;Description automatically generated">
            <a:extLst>
              <a:ext uri="{FF2B5EF4-FFF2-40B4-BE49-F238E27FC236}">
                <a16:creationId xmlns:a16="http://schemas.microsoft.com/office/drawing/2014/main" id="{6EB51292-3717-68F3-C7AB-37485F8D6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29" y="3886200"/>
            <a:ext cx="914400" cy="914400"/>
          </a:xfrm>
          <a:prstGeom prst="rect">
            <a:avLst/>
          </a:prstGeom>
        </p:spPr>
      </p:pic>
      <p:pic>
        <p:nvPicPr>
          <p:cNvPr id="16" name="Picture 15" descr="A picture containing colorfulness, graphics, screenshot, lilac&#10;&#10;Description automatically generated">
            <a:extLst>
              <a:ext uri="{FF2B5EF4-FFF2-40B4-BE49-F238E27FC236}">
                <a16:creationId xmlns:a16="http://schemas.microsoft.com/office/drawing/2014/main" id="{053F7E33-56AC-ABA2-B17A-CDE3479B45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929" y="5715000"/>
            <a:ext cx="914400" cy="914400"/>
          </a:xfrm>
          <a:prstGeom prst="rect">
            <a:avLst/>
          </a:prstGeom>
        </p:spPr>
      </p:pic>
      <p:pic>
        <p:nvPicPr>
          <p:cNvPr id="18" name="Picture 17" descr="A picture containing white, black, screenshot, black and white&#10;&#10;Description automatically generated">
            <a:extLst>
              <a:ext uri="{FF2B5EF4-FFF2-40B4-BE49-F238E27FC236}">
                <a16:creationId xmlns:a16="http://schemas.microsoft.com/office/drawing/2014/main" id="{F38C1C2C-824F-045F-1761-5FD103045E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29" y="4800600"/>
            <a:ext cx="914400" cy="914400"/>
          </a:xfrm>
          <a:prstGeom prst="rect">
            <a:avLst/>
          </a:prstGeom>
        </p:spPr>
      </p:pic>
      <p:pic>
        <p:nvPicPr>
          <p:cNvPr id="20" name="Picture 19" descr="A picture containing colorfulness, purple, violet&#10;&#10;Description automatically generated">
            <a:extLst>
              <a:ext uri="{FF2B5EF4-FFF2-40B4-BE49-F238E27FC236}">
                <a16:creationId xmlns:a16="http://schemas.microsoft.com/office/drawing/2014/main" id="{46EAF7FE-1B02-9A0F-3F49-F8FA008E0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29" y="4800600"/>
            <a:ext cx="914400" cy="914400"/>
          </a:xfrm>
          <a:prstGeom prst="rect">
            <a:avLst/>
          </a:prstGeom>
        </p:spPr>
      </p:pic>
      <p:pic>
        <p:nvPicPr>
          <p:cNvPr id="22" name="Picture 21" descr="A picture containing colorfulness, pattern, purple, lilac&#10;&#10;Description automatically generated">
            <a:extLst>
              <a:ext uri="{FF2B5EF4-FFF2-40B4-BE49-F238E27FC236}">
                <a16:creationId xmlns:a16="http://schemas.microsoft.com/office/drawing/2014/main" id="{9137A93A-1F4C-0049-80E8-6B7D505E37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929" y="4800600"/>
            <a:ext cx="914400" cy="914400"/>
          </a:xfrm>
          <a:prstGeom prst="rect">
            <a:avLst/>
          </a:prstGeom>
        </p:spPr>
      </p:pic>
      <p:pic>
        <p:nvPicPr>
          <p:cNvPr id="24" name="Picture 23" descr="A blurry image of a light&#10;&#10;Description automatically generated with low confidence">
            <a:extLst>
              <a:ext uri="{FF2B5EF4-FFF2-40B4-BE49-F238E27FC236}">
                <a16:creationId xmlns:a16="http://schemas.microsoft.com/office/drawing/2014/main" id="{495DF131-AEB8-C906-A5A3-36B647C2EE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29" y="5715000"/>
            <a:ext cx="914400" cy="914400"/>
          </a:xfrm>
          <a:prstGeom prst="rect">
            <a:avLst/>
          </a:prstGeom>
        </p:spPr>
      </p:pic>
      <p:pic>
        <p:nvPicPr>
          <p:cNvPr id="26" name="Picture 25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A0A5791D-D00E-BC35-B1D8-22AAB9B11E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29" y="571500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BCCD0C-5075-C3EA-4A1A-5DA582F02DBB}"/>
              </a:ext>
            </a:extLst>
          </p:cNvPr>
          <p:cNvSpPr txBox="1"/>
          <p:nvPr/>
        </p:nvSpPr>
        <p:spPr>
          <a:xfrm>
            <a:off x="9319758" y="2642056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4FFE3B-DF58-A2A6-0217-45F7D57E333A}"/>
              </a:ext>
            </a:extLst>
          </p:cNvPr>
          <p:cNvSpPr txBox="1"/>
          <p:nvPr/>
        </p:nvSpPr>
        <p:spPr>
          <a:xfrm>
            <a:off x="11173392" y="2666910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425152-AC45-DC48-A173-743A4DF9FD65}"/>
              </a:ext>
            </a:extLst>
          </p:cNvPr>
          <p:cNvSpPr txBox="1"/>
          <p:nvPr/>
        </p:nvSpPr>
        <p:spPr>
          <a:xfrm>
            <a:off x="10263529" y="2654483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FEA54C-C19E-CF3D-71B5-1422FC13D0BE}"/>
              </a:ext>
            </a:extLst>
          </p:cNvPr>
          <p:cNvSpPr txBox="1"/>
          <p:nvPr/>
        </p:nvSpPr>
        <p:spPr>
          <a:xfrm>
            <a:off x="8810419" y="5353142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B33F5C-18F4-8D10-96E4-6F51A924B529}"/>
              </a:ext>
            </a:extLst>
          </p:cNvPr>
          <p:cNvSpPr txBox="1"/>
          <p:nvPr/>
        </p:nvSpPr>
        <p:spPr>
          <a:xfrm>
            <a:off x="8840147" y="3323528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22958C-5ADF-AA54-2EED-9A542AA4A6D7}"/>
              </a:ext>
            </a:extLst>
          </p:cNvPr>
          <p:cNvSpPr txBox="1"/>
          <p:nvPr/>
        </p:nvSpPr>
        <p:spPr>
          <a:xfrm>
            <a:off x="8845005" y="6334679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363B3-D240-9128-B906-17BE914E57A7}"/>
              </a:ext>
            </a:extLst>
          </p:cNvPr>
          <p:cNvSpPr txBox="1"/>
          <p:nvPr/>
        </p:nvSpPr>
        <p:spPr>
          <a:xfrm>
            <a:off x="8810419" y="4371605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F01261-0B43-6AEE-83B6-21B73CFFEA0F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CA93C7-802E-9351-1051-6FC0AC6D8094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31A393-E38C-141F-F3D6-14766681441B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111957-1ABC-5BD4-215A-75978462B8B3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pic>
        <p:nvPicPr>
          <p:cNvPr id="43" name="Picture 4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6F17EE5F-E301-92A2-35B7-70B4129D2D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376" y="1475877"/>
            <a:ext cx="914400" cy="914400"/>
          </a:xfrm>
          <a:prstGeom prst="rect">
            <a:avLst/>
          </a:prstGeom>
        </p:spPr>
      </p:pic>
      <p:pic>
        <p:nvPicPr>
          <p:cNvPr id="46" name="Picture 4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4D3DFD81-2BAF-CBDD-0743-63EA1BEE69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86" y="1475877"/>
            <a:ext cx="914400" cy="914400"/>
          </a:xfrm>
          <a:prstGeom prst="rect">
            <a:avLst/>
          </a:prstGeom>
        </p:spPr>
      </p:pic>
      <p:pic>
        <p:nvPicPr>
          <p:cNvPr id="48" name="Picture 47" descr="A picture containing graphics, rectangle, line, text&#10;&#10;Description automatically generated">
            <a:extLst>
              <a:ext uri="{FF2B5EF4-FFF2-40B4-BE49-F238E27FC236}">
                <a16:creationId xmlns:a16="http://schemas.microsoft.com/office/drawing/2014/main" id="{0ED2D3A1-6617-E04A-4C73-9DA35A641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79" y="2989438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F8C4530E-9AAB-3264-E18A-AE50F42A03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58" y="2989438"/>
            <a:ext cx="914400" cy="914400"/>
          </a:xfrm>
          <a:prstGeom prst="rect">
            <a:avLst/>
          </a:prstGeom>
        </p:spPr>
      </p:pic>
      <p:pic>
        <p:nvPicPr>
          <p:cNvPr id="52" name="Picture 51" descr="A picture containing colorfulness, graphics, art, rectangle&#10;&#10;Description automatically generated">
            <a:extLst>
              <a:ext uri="{FF2B5EF4-FFF2-40B4-BE49-F238E27FC236}">
                <a16:creationId xmlns:a16="http://schemas.microsoft.com/office/drawing/2014/main" id="{86279B03-0BF6-FA06-6F80-A76E2CF8EE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86" y="2989438"/>
            <a:ext cx="914400" cy="914400"/>
          </a:xfrm>
          <a:prstGeom prst="rect">
            <a:avLst/>
          </a:prstGeom>
        </p:spPr>
      </p:pic>
      <p:pic>
        <p:nvPicPr>
          <p:cNvPr id="54" name="Picture 53" descr="A picture containing colorfulness, screenshot, pattern, square&#10;&#10;Description automatically generated">
            <a:extLst>
              <a:ext uri="{FF2B5EF4-FFF2-40B4-BE49-F238E27FC236}">
                <a16:creationId xmlns:a16="http://schemas.microsoft.com/office/drawing/2014/main" id="{186D3737-6EFF-F12F-53E4-2105909916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25" y="3903838"/>
            <a:ext cx="914400" cy="914400"/>
          </a:xfrm>
          <a:prstGeom prst="rect">
            <a:avLst/>
          </a:prstGeom>
        </p:spPr>
      </p:pic>
      <p:pic>
        <p:nvPicPr>
          <p:cNvPr id="56" name="Picture 55" descr="A close-up of a square object&#10;&#10;Description automatically generated with low confidence">
            <a:extLst>
              <a:ext uri="{FF2B5EF4-FFF2-40B4-BE49-F238E27FC236}">
                <a16:creationId xmlns:a16="http://schemas.microsoft.com/office/drawing/2014/main" id="{A40FC5F1-2004-2C54-D726-A084248BA6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89" y="3924972"/>
            <a:ext cx="914400" cy="914400"/>
          </a:xfrm>
          <a:prstGeom prst="rect">
            <a:avLst/>
          </a:prstGeom>
        </p:spPr>
      </p:pic>
      <p:pic>
        <p:nvPicPr>
          <p:cNvPr id="58" name="Picture 57" descr="A picture containing colorfulness, electric blue, majorelle blue, blue&#10;&#10;Description automatically generated">
            <a:extLst>
              <a:ext uri="{FF2B5EF4-FFF2-40B4-BE49-F238E27FC236}">
                <a16:creationId xmlns:a16="http://schemas.microsoft.com/office/drawing/2014/main" id="{5F030CC9-B081-CB47-6A74-013F736F66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639" y="3914405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colorfulness, purple, lilac, pattern&#10;&#10;Description automatically generated">
            <a:extLst>
              <a:ext uri="{FF2B5EF4-FFF2-40B4-BE49-F238E27FC236}">
                <a16:creationId xmlns:a16="http://schemas.microsoft.com/office/drawing/2014/main" id="{DBBB0885-B3FE-F69A-7325-6A340510D5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79" y="4800600"/>
            <a:ext cx="914400" cy="914400"/>
          </a:xfrm>
          <a:prstGeom prst="rect">
            <a:avLst/>
          </a:prstGeom>
        </p:spPr>
      </p:pic>
      <p:pic>
        <p:nvPicPr>
          <p:cNvPr id="62" name="Picture 61" descr="A picture containing blurry, black, screenshot, black and white&#10;&#10;Description automatically generated">
            <a:extLst>
              <a:ext uri="{FF2B5EF4-FFF2-40B4-BE49-F238E27FC236}">
                <a16:creationId xmlns:a16="http://schemas.microsoft.com/office/drawing/2014/main" id="{03306904-6142-E63E-9298-91EA351E21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32" y="4839372"/>
            <a:ext cx="914400" cy="914400"/>
          </a:xfrm>
          <a:prstGeom prst="rect">
            <a:avLst/>
          </a:prstGeom>
        </p:spPr>
      </p:pic>
      <p:pic>
        <p:nvPicPr>
          <p:cNvPr id="64" name="Picture 63" descr="A picture containing colorfulness, purple, magenta, violet&#10;&#10;Description automatically generated">
            <a:extLst>
              <a:ext uri="{FF2B5EF4-FFF2-40B4-BE49-F238E27FC236}">
                <a16:creationId xmlns:a16="http://schemas.microsoft.com/office/drawing/2014/main" id="{08F6180A-C63D-3513-BC21-1A40AC27473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33" y="4800600"/>
            <a:ext cx="914400" cy="914400"/>
          </a:xfrm>
          <a:prstGeom prst="rect">
            <a:avLst/>
          </a:prstGeom>
        </p:spPr>
      </p:pic>
      <p:pic>
        <p:nvPicPr>
          <p:cNvPr id="66" name="Picture 65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39C5BA34-8DC1-5D9A-DC81-C7E25237EB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43" y="5750550"/>
            <a:ext cx="914400" cy="914400"/>
          </a:xfrm>
          <a:prstGeom prst="rect">
            <a:avLst/>
          </a:prstGeom>
        </p:spPr>
      </p:pic>
      <p:pic>
        <p:nvPicPr>
          <p:cNvPr id="68" name="Picture 67" descr="A picture containing colorfulness, screenshot, purple, electric blue&#10;&#10;Description automatically generated">
            <a:extLst>
              <a:ext uri="{FF2B5EF4-FFF2-40B4-BE49-F238E27FC236}">
                <a16:creationId xmlns:a16="http://schemas.microsoft.com/office/drawing/2014/main" id="{FFF77B45-8863-61AE-5B56-1156EDE7D8D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58" y="5715000"/>
            <a:ext cx="914400" cy="914400"/>
          </a:xfrm>
          <a:prstGeom prst="rect">
            <a:avLst/>
          </a:prstGeom>
        </p:spPr>
      </p:pic>
      <p:pic>
        <p:nvPicPr>
          <p:cNvPr id="70" name="Picture 69" descr="A picture containing colorfulness, screenshot, pattern, graphics&#10;&#10;Description automatically generated">
            <a:extLst>
              <a:ext uri="{FF2B5EF4-FFF2-40B4-BE49-F238E27FC236}">
                <a16:creationId xmlns:a16="http://schemas.microsoft.com/office/drawing/2014/main" id="{8055FF30-1613-2A1A-9B2B-0A4F9A102E6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79" y="5721587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rectangle, colorfulness, triangle, picture frame&#10;&#10;Description automatically generated">
            <a:extLst>
              <a:ext uri="{FF2B5EF4-FFF2-40B4-BE49-F238E27FC236}">
                <a16:creationId xmlns:a16="http://schemas.microsoft.com/office/drawing/2014/main" id="{C7FC8DD5-FE4D-8A28-D7FB-CE785ADD111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48" y="2962492"/>
            <a:ext cx="914400" cy="914400"/>
          </a:xfrm>
          <a:prstGeom prst="rect">
            <a:avLst/>
          </a:prstGeom>
        </p:spPr>
      </p:pic>
      <p:pic>
        <p:nvPicPr>
          <p:cNvPr id="80" name="Picture 79" descr="A picture containing screenshot, black and white, pattern, art&#10;&#10;Description automatically generated">
            <a:extLst>
              <a:ext uri="{FF2B5EF4-FFF2-40B4-BE49-F238E27FC236}">
                <a16:creationId xmlns:a16="http://schemas.microsoft.com/office/drawing/2014/main" id="{18D0BF89-B887-E117-8A0E-2380776799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0" y="2971800"/>
            <a:ext cx="914400" cy="914400"/>
          </a:xfrm>
          <a:prstGeom prst="rect">
            <a:avLst/>
          </a:prstGeom>
        </p:spPr>
      </p:pic>
      <p:pic>
        <p:nvPicPr>
          <p:cNvPr id="82" name="Picture 81" descr="A picture containing colorfulness, screenshot, electric blue, majorelle blue&#10;&#10;Description automatically generated">
            <a:extLst>
              <a:ext uri="{FF2B5EF4-FFF2-40B4-BE49-F238E27FC236}">
                <a16:creationId xmlns:a16="http://schemas.microsoft.com/office/drawing/2014/main" id="{A254C58F-677A-361E-C8A6-FC6E31B65B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23" y="2976265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40E6E29-5B98-7DBA-7A00-F50A53D75170}"/>
              </a:ext>
            </a:extLst>
          </p:cNvPr>
          <p:cNvSpPr txBox="1"/>
          <p:nvPr/>
        </p:nvSpPr>
        <p:spPr>
          <a:xfrm>
            <a:off x="-59196" y="533550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90C668-CE3D-9F18-AF07-B5C38CFC6649}"/>
              </a:ext>
            </a:extLst>
          </p:cNvPr>
          <p:cNvSpPr txBox="1"/>
          <p:nvPr/>
        </p:nvSpPr>
        <p:spPr>
          <a:xfrm>
            <a:off x="-29468" y="3305889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E9E13BD-A6D2-AC4A-62F6-8039544AC6DF}"/>
              </a:ext>
            </a:extLst>
          </p:cNvPr>
          <p:cNvSpPr txBox="1"/>
          <p:nvPr/>
        </p:nvSpPr>
        <p:spPr>
          <a:xfrm>
            <a:off x="-24610" y="631704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895271-7030-28E2-B630-831344FC76B4}"/>
              </a:ext>
            </a:extLst>
          </p:cNvPr>
          <p:cNvSpPr txBox="1"/>
          <p:nvPr/>
        </p:nvSpPr>
        <p:spPr>
          <a:xfrm>
            <a:off x="-59196" y="435396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pic>
        <p:nvPicPr>
          <p:cNvPr id="88" name="Picture 87" descr="A picture containing colorfulness, graphics, screenshot, pattern&#10;&#10;Description automatically generated">
            <a:extLst>
              <a:ext uri="{FF2B5EF4-FFF2-40B4-BE49-F238E27FC236}">
                <a16:creationId xmlns:a16="http://schemas.microsoft.com/office/drawing/2014/main" id="{98D7EAF9-BBF5-391B-904C-294C193D219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80" y="5877479"/>
            <a:ext cx="914400" cy="914400"/>
          </a:xfrm>
          <a:prstGeom prst="rect">
            <a:avLst/>
          </a:prstGeom>
        </p:spPr>
      </p:pic>
      <p:pic>
        <p:nvPicPr>
          <p:cNvPr id="90" name="Picture 89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8A926B84-E60F-71B6-E545-6B2B9059D1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4" y="5877479"/>
            <a:ext cx="914400" cy="914400"/>
          </a:xfrm>
          <a:prstGeom prst="rect">
            <a:avLst/>
          </a:prstGeom>
        </p:spPr>
      </p:pic>
      <p:pic>
        <p:nvPicPr>
          <p:cNvPr id="92" name="Picture 91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939C2551-FD88-B2BB-C3C6-8D3BB4ADE04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80" y="5877479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screenshot, colorfulness, rectangle, graphics&#10;&#10;Description automatically generated">
            <a:extLst>
              <a:ext uri="{FF2B5EF4-FFF2-40B4-BE49-F238E27FC236}">
                <a16:creationId xmlns:a16="http://schemas.microsoft.com/office/drawing/2014/main" id="{4CCA15EE-CD66-B3F5-09C8-7E1C639392A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59" y="3924972"/>
            <a:ext cx="914400" cy="914400"/>
          </a:xfrm>
          <a:prstGeom prst="rect">
            <a:avLst/>
          </a:prstGeom>
        </p:spPr>
      </p:pic>
      <p:pic>
        <p:nvPicPr>
          <p:cNvPr id="96" name="Picture 95" descr="A close-up of a square&#10;&#10;Description automatically generated with low confidence">
            <a:extLst>
              <a:ext uri="{FF2B5EF4-FFF2-40B4-BE49-F238E27FC236}">
                <a16:creationId xmlns:a16="http://schemas.microsoft.com/office/drawing/2014/main" id="{89212251-F0A4-DF25-632F-AFF618876A8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0" y="3924972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colorfulness, electric blue, screenshot, majorelle blue&#10;&#10;Description automatically generated">
            <a:extLst>
              <a:ext uri="{FF2B5EF4-FFF2-40B4-BE49-F238E27FC236}">
                <a16:creationId xmlns:a16="http://schemas.microsoft.com/office/drawing/2014/main" id="{3AAAF30A-8523-FB3C-92D6-3219B4F9E5F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05" y="3938745"/>
            <a:ext cx="914400" cy="914400"/>
          </a:xfrm>
          <a:prstGeom prst="rect">
            <a:avLst/>
          </a:prstGeom>
        </p:spPr>
      </p:pic>
      <p:pic>
        <p:nvPicPr>
          <p:cNvPr id="106" name="Picture 105" descr="A picture containing colorfulness, screenshot, graphics, pattern&#10;&#10;Description automatically generated">
            <a:extLst>
              <a:ext uri="{FF2B5EF4-FFF2-40B4-BE49-F238E27FC236}">
                <a16:creationId xmlns:a16="http://schemas.microsoft.com/office/drawing/2014/main" id="{000EAC27-4C2B-CE70-B038-1AB7ADE7D66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48" y="4878303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screenshot, black, black and white&#10;&#10;Description automatically generated">
            <a:extLst>
              <a:ext uri="{FF2B5EF4-FFF2-40B4-BE49-F238E27FC236}">
                <a16:creationId xmlns:a16="http://schemas.microsoft.com/office/drawing/2014/main" id="{4C915FB6-3CE9-0F0B-3D94-B3059716DC4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0" y="4866918"/>
            <a:ext cx="914400" cy="914400"/>
          </a:xfrm>
          <a:prstGeom prst="rect">
            <a:avLst/>
          </a:prstGeom>
        </p:spPr>
      </p:pic>
      <p:pic>
        <p:nvPicPr>
          <p:cNvPr id="110" name="Picture 109" descr="A picture containing colorfulness, electric blue, screenshot&#10;&#10;Description automatically generated">
            <a:extLst>
              <a:ext uri="{FF2B5EF4-FFF2-40B4-BE49-F238E27FC236}">
                <a16:creationId xmlns:a16="http://schemas.microsoft.com/office/drawing/2014/main" id="{B7AE9FA2-0668-C488-5CC7-4ADDEE85D7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59" y="4866918"/>
            <a:ext cx="914400" cy="914400"/>
          </a:xfrm>
          <a:prstGeom prst="rect">
            <a:avLst/>
          </a:prstGeom>
        </p:spPr>
      </p:pic>
      <p:pic>
        <p:nvPicPr>
          <p:cNvPr id="112" name="Picture 111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5E832B18-6555-B1F3-565C-2F86E3AF0E2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05" y="1490266"/>
            <a:ext cx="914400" cy="914400"/>
          </a:xfrm>
          <a:prstGeom prst="rect">
            <a:avLst/>
          </a:prstGeom>
        </p:spPr>
      </p:pic>
      <p:pic>
        <p:nvPicPr>
          <p:cNvPr id="113" name="Picture 11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D2A309F5-135F-5F2F-05D0-17657C745AE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36" y="1475877"/>
            <a:ext cx="914400" cy="914400"/>
          </a:xfrm>
          <a:prstGeom prst="rect">
            <a:avLst/>
          </a:prstGeom>
        </p:spPr>
      </p:pic>
      <p:pic>
        <p:nvPicPr>
          <p:cNvPr id="115" name="Picture 114" descr="A picture containing colorfulness, graphics, line, graphic design&#10;&#10;Description automatically generated">
            <a:extLst>
              <a:ext uri="{FF2B5EF4-FFF2-40B4-BE49-F238E27FC236}">
                <a16:creationId xmlns:a16="http://schemas.microsoft.com/office/drawing/2014/main" id="{FB9732B1-7A72-C37C-2D1B-88E01CD4805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23" y="2958581"/>
            <a:ext cx="914400" cy="914400"/>
          </a:xfrm>
          <a:prstGeom prst="rect">
            <a:avLst/>
          </a:prstGeom>
        </p:spPr>
      </p:pic>
      <p:pic>
        <p:nvPicPr>
          <p:cNvPr id="117" name="Picture 116" descr="A close-up of a square&#10;&#10;Description automatically generated with low confidence">
            <a:extLst>
              <a:ext uri="{FF2B5EF4-FFF2-40B4-BE49-F238E27FC236}">
                <a16:creationId xmlns:a16="http://schemas.microsoft.com/office/drawing/2014/main" id="{9EA5D467-082A-7243-024E-43913C1BE69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97" y="2962492"/>
            <a:ext cx="914400" cy="914400"/>
          </a:xfrm>
          <a:prstGeom prst="rect">
            <a:avLst/>
          </a:prstGeom>
        </p:spPr>
      </p:pic>
      <p:pic>
        <p:nvPicPr>
          <p:cNvPr id="119" name="Picture 118" descr="A picture containing colorfulness, screenshot, graphics, graphic design&#10;&#10;Description automatically generated">
            <a:extLst>
              <a:ext uri="{FF2B5EF4-FFF2-40B4-BE49-F238E27FC236}">
                <a16:creationId xmlns:a16="http://schemas.microsoft.com/office/drawing/2014/main" id="{7B03F3B4-5561-95AF-8E41-C56A10AA66A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76" y="2958581"/>
            <a:ext cx="914400" cy="914400"/>
          </a:xfrm>
          <a:prstGeom prst="rect">
            <a:avLst/>
          </a:prstGeom>
        </p:spPr>
      </p:pic>
      <p:pic>
        <p:nvPicPr>
          <p:cNvPr id="121" name="Picture 120" descr="A picture containing colorfulness, screenshot, graphics, electric blue&#10;&#10;Description automatically generated">
            <a:extLst>
              <a:ext uri="{FF2B5EF4-FFF2-40B4-BE49-F238E27FC236}">
                <a16:creationId xmlns:a16="http://schemas.microsoft.com/office/drawing/2014/main" id="{7C3CFE5B-9B54-4D7E-9125-FD17E517621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91" y="3872981"/>
            <a:ext cx="914400" cy="914400"/>
          </a:xfrm>
          <a:prstGeom prst="rect">
            <a:avLst/>
          </a:prstGeom>
        </p:spPr>
      </p:pic>
      <p:pic>
        <p:nvPicPr>
          <p:cNvPr id="123" name="Picture 122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A1C6A591-01CC-D284-FD24-225C8C3366C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98" y="3886200"/>
            <a:ext cx="914400" cy="914400"/>
          </a:xfrm>
          <a:prstGeom prst="rect">
            <a:avLst/>
          </a:prstGeom>
        </p:spPr>
      </p:pic>
      <p:pic>
        <p:nvPicPr>
          <p:cNvPr id="125" name="Picture 124" descr="A picture containing colorfulness, electric blue, majorelle blue, blue&#10;&#10;Description automatically generated">
            <a:extLst>
              <a:ext uri="{FF2B5EF4-FFF2-40B4-BE49-F238E27FC236}">
                <a16:creationId xmlns:a16="http://schemas.microsoft.com/office/drawing/2014/main" id="{572357F5-4B15-FDCC-2D85-FD15036E725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41" y="3872981"/>
            <a:ext cx="914400" cy="914400"/>
          </a:xfrm>
          <a:prstGeom prst="rect">
            <a:avLst/>
          </a:prstGeom>
        </p:spPr>
      </p:pic>
      <p:pic>
        <p:nvPicPr>
          <p:cNvPr id="127" name="Picture 126" descr="A picture containing colorfulness, graphics, screenshot, graphic design&#10;&#10;Description automatically generated">
            <a:extLst>
              <a:ext uri="{FF2B5EF4-FFF2-40B4-BE49-F238E27FC236}">
                <a16:creationId xmlns:a16="http://schemas.microsoft.com/office/drawing/2014/main" id="{75681011-7F84-447B-A444-CA3E5096209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38" y="4821546"/>
            <a:ext cx="914400" cy="914400"/>
          </a:xfrm>
          <a:prstGeom prst="rect">
            <a:avLst/>
          </a:prstGeom>
        </p:spPr>
      </p:pic>
      <p:pic>
        <p:nvPicPr>
          <p:cNvPr id="129" name="Picture 128" descr="A picture containing screenshot, black, blurry, black and white&#10;&#10;Description automatically generated">
            <a:extLst>
              <a:ext uri="{FF2B5EF4-FFF2-40B4-BE49-F238E27FC236}">
                <a16:creationId xmlns:a16="http://schemas.microsoft.com/office/drawing/2014/main" id="{66CD366F-6EBA-FC0D-4F89-111F76DFDD5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10" y="4817917"/>
            <a:ext cx="914400" cy="914400"/>
          </a:xfrm>
          <a:prstGeom prst="rect">
            <a:avLst/>
          </a:prstGeom>
        </p:spPr>
      </p:pic>
      <p:pic>
        <p:nvPicPr>
          <p:cNvPr id="131" name="Picture 130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F375C731-4E7E-F7ED-AA20-ED6FDB969F8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84" y="4818238"/>
            <a:ext cx="914400" cy="914400"/>
          </a:xfrm>
          <a:prstGeom prst="rect">
            <a:avLst/>
          </a:prstGeom>
        </p:spPr>
      </p:pic>
      <p:pic>
        <p:nvPicPr>
          <p:cNvPr id="133" name="Picture 132" descr="A picture containing colorfulness, graphics, screenshot, pattern&#10;&#10;Description automatically generated">
            <a:extLst>
              <a:ext uri="{FF2B5EF4-FFF2-40B4-BE49-F238E27FC236}">
                <a16:creationId xmlns:a16="http://schemas.microsoft.com/office/drawing/2014/main" id="{4A292056-F6FC-6BB3-3D95-992B2D447EE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84" y="5781252"/>
            <a:ext cx="914400" cy="914400"/>
          </a:xfrm>
          <a:prstGeom prst="rect">
            <a:avLst/>
          </a:prstGeom>
        </p:spPr>
      </p:pic>
      <p:pic>
        <p:nvPicPr>
          <p:cNvPr id="135" name="Picture 134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6D03424F-DA8B-B1EC-DC09-0C080F73361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97" y="5781252"/>
            <a:ext cx="914400" cy="914400"/>
          </a:xfrm>
          <a:prstGeom prst="rect">
            <a:avLst/>
          </a:prstGeom>
        </p:spPr>
      </p:pic>
      <p:pic>
        <p:nvPicPr>
          <p:cNvPr id="137" name="Picture 136" descr="A picture containing colorfulness&#10;&#10;Description automatically generated">
            <a:extLst>
              <a:ext uri="{FF2B5EF4-FFF2-40B4-BE49-F238E27FC236}">
                <a16:creationId xmlns:a16="http://schemas.microsoft.com/office/drawing/2014/main" id="{7D9D7EBE-C40D-037B-EAD4-FF0EEF5F620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67" y="5770111"/>
            <a:ext cx="914400" cy="914400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8944CA21-0CB5-0388-FCA1-7E8616A8AF05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1-20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1ADE8DAD-778B-D2C7-3373-EACF073611F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420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4BCCD0C-5075-C3EA-4A1A-5DA582F02DBB}"/>
              </a:ext>
            </a:extLst>
          </p:cNvPr>
          <p:cNvSpPr txBox="1"/>
          <p:nvPr/>
        </p:nvSpPr>
        <p:spPr>
          <a:xfrm>
            <a:off x="9319758" y="2642056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4FFE3B-DF58-A2A6-0217-45F7D57E333A}"/>
              </a:ext>
            </a:extLst>
          </p:cNvPr>
          <p:cNvSpPr txBox="1"/>
          <p:nvPr/>
        </p:nvSpPr>
        <p:spPr>
          <a:xfrm>
            <a:off x="11173392" y="2666910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425152-AC45-DC48-A173-743A4DF9FD65}"/>
              </a:ext>
            </a:extLst>
          </p:cNvPr>
          <p:cNvSpPr txBox="1"/>
          <p:nvPr/>
        </p:nvSpPr>
        <p:spPr>
          <a:xfrm>
            <a:off x="10263529" y="2654483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FEA54C-C19E-CF3D-71B5-1422FC13D0BE}"/>
              </a:ext>
            </a:extLst>
          </p:cNvPr>
          <p:cNvSpPr txBox="1"/>
          <p:nvPr/>
        </p:nvSpPr>
        <p:spPr>
          <a:xfrm>
            <a:off x="5924947" y="533550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B33F5C-18F4-8D10-96E4-6F51A924B529}"/>
              </a:ext>
            </a:extLst>
          </p:cNvPr>
          <p:cNvSpPr txBox="1"/>
          <p:nvPr/>
        </p:nvSpPr>
        <p:spPr>
          <a:xfrm>
            <a:off x="5954675" y="3305889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22958C-5ADF-AA54-2EED-9A542AA4A6D7}"/>
              </a:ext>
            </a:extLst>
          </p:cNvPr>
          <p:cNvSpPr txBox="1"/>
          <p:nvPr/>
        </p:nvSpPr>
        <p:spPr>
          <a:xfrm>
            <a:off x="5959533" y="631704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363B3-D240-9128-B906-17BE914E57A7}"/>
              </a:ext>
            </a:extLst>
          </p:cNvPr>
          <p:cNvSpPr txBox="1"/>
          <p:nvPr/>
        </p:nvSpPr>
        <p:spPr>
          <a:xfrm>
            <a:off x="5924947" y="435396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F01261-0B43-6AEE-83B6-21B73CFFEA0F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CA93C7-802E-9351-1051-6FC0AC6D8094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31A393-E38C-141F-F3D6-14766681441B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111957-1ABC-5BD4-215A-75978462B8B3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0E6E29-5B98-7DBA-7A00-F50A53D75170}"/>
              </a:ext>
            </a:extLst>
          </p:cNvPr>
          <p:cNvSpPr txBox="1"/>
          <p:nvPr/>
        </p:nvSpPr>
        <p:spPr>
          <a:xfrm>
            <a:off x="-59196" y="533550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90C668-CE3D-9F18-AF07-B5C38CFC6649}"/>
              </a:ext>
            </a:extLst>
          </p:cNvPr>
          <p:cNvSpPr txBox="1"/>
          <p:nvPr/>
        </p:nvSpPr>
        <p:spPr>
          <a:xfrm>
            <a:off x="-29468" y="3305889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E9E13BD-A6D2-AC4A-62F6-8039544AC6DF}"/>
              </a:ext>
            </a:extLst>
          </p:cNvPr>
          <p:cNvSpPr txBox="1"/>
          <p:nvPr/>
        </p:nvSpPr>
        <p:spPr>
          <a:xfrm>
            <a:off x="-24610" y="631704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895271-7030-28E2-B630-831344FC76B4}"/>
              </a:ext>
            </a:extLst>
          </p:cNvPr>
          <p:cNvSpPr txBox="1"/>
          <p:nvPr/>
        </p:nvSpPr>
        <p:spPr>
          <a:xfrm>
            <a:off x="-59196" y="435396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944CA21-0CB5-0388-FCA1-7E8616A8AF05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1ADE8DAD-778B-D2C7-3373-EACF0736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228ED70-794C-69F3-5521-853B501738BF}"/>
              </a:ext>
            </a:extLst>
          </p:cNvPr>
          <p:cNvGrpSpPr/>
          <p:nvPr/>
        </p:nvGrpSpPr>
        <p:grpSpPr>
          <a:xfrm>
            <a:off x="6490729" y="2981566"/>
            <a:ext cx="5581696" cy="3771420"/>
            <a:chOff x="912289" y="2822275"/>
            <a:chExt cx="5581696" cy="3771420"/>
          </a:xfrm>
        </p:grpSpPr>
        <p:pic>
          <p:nvPicPr>
            <p:cNvPr id="3" name="Picture 2" descr="A picture containing text, graphics, rectangle, colorfulness&#10;&#10;Description automatically generated">
              <a:extLst>
                <a:ext uri="{FF2B5EF4-FFF2-40B4-BE49-F238E27FC236}">
                  <a16:creationId xmlns:a16="http://schemas.microsoft.com/office/drawing/2014/main" id="{5FC7741F-DEC0-12C0-56B8-CE8B64B13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089" y="283991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A picture containing frame&#10;&#10;Description automatically generated with low confidence">
              <a:extLst>
                <a:ext uri="{FF2B5EF4-FFF2-40B4-BE49-F238E27FC236}">
                  <a16:creationId xmlns:a16="http://schemas.microsoft.com/office/drawing/2014/main" id="{0A4485C3-A17B-211E-7AC4-A7B27B312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89" y="2822275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 descr="A picture containing screenshot, colorfulness, graphics&#10;&#10;Description automatically generated">
              <a:extLst>
                <a:ext uri="{FF2B5EF4-FFF2-40B4-BE49-F238E27FC236}">
                  <a16:creationId xmlns:a16="http://schemas.microsoft.com/office/drawing/2014/main" id="{F4932503-FEAA-675D-4DFE-A70A3C67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689" y="2839914"/>
              <a:ext cx="914400" cy="914400"/>
            </a:xfrm>
            <a:prstGeom prst="rect">
              <a:avLst/>
            </a:prstGeom>
          </p:spPr>
        </p:pic>
        <p:pic>
          <p:nvPicPr>
            <p:cNvPr id="15" name="Picture 14" descr="A picture containing pattern, rectangle, colorfulness, square&#10;&#10;Description automatically generated">
              <a:extLst>
                <a:ext uri="{FF2B5EF4-FFF2-40B4-BE49-F238E27FC236}">
                  <a16:creationId xmlns:a16="http://schemas.microsoft.com/office/drawing/2014/main" id="{AEB3E337-4504-2F27-3150-D136B6456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089" y="3771953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5C76D2B-64A0-1450-7E97-AA46009A8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89" y="3764881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 descr="A picture containing colorfulness, screenshot, majorelle blue, fractal art&#10;&#10;Description automatically generated">
              <a:extLst>
                <a:ext uri="{FF2B5EF4-FFF2-40B4-BE49-F238E27FC236}">
                  <a16:creationId xmlns:a16="http://schemas.microsoft.com/office/drawing/2014/main" id="{FEF33C0C-69CC-92DE-FB23-B2F870D52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689" y="3756343"/>
              <a:ext cx="914400" cy="914400"/>
            </a:xfrm>
            <a:prstGeom prst="rect">
              <a:avLst/>
            </a:prstGeom>
          </p:spPr>
        </p:pic>
        <p:pic>
          <p:nvPicPr>
            <p:cNvPr id="34" name="Picture 33" descr="A picture containing colorfulness, screenshot, purple, graphics&#10;&#10;Description automatically generated">
              <a:extLst>
                <a:ext uri="{FF2B5EF4-FFF2-40B4-BE49-F238E27FC236}">
                  <a16:creationId xmlns:a16="http://schemas.microsoft.com/office/drawing/2014/main" id="{C0C5B0AC-AEE7-E929-FBC7-B307DFB92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160" y="4717573"/>
              <a:ext cx="914400" cy="914400"/>
            </a:xfrm>
            <a:prstGeom prst="rect">
              <a:avLst/>
            </a:prstGeom>
          </p:spPr>
        </p:pic>
        <p:pic>
          <p:nvPicPr>
            <p:cNvPr id="38" name="Picture 37" descr="A blurry image of a square&#10;&#10;Description automatically generated with low confidence">
              <a:extLst>
                <a:ext uri="{FF2B5EF4-FFF2-40B4-BE49-F238E27FC236}">
                  <a16:creationId xmlns:a16="http://schemas.microsoft.com/office/drawing/2014/main" id="{BDF044D1-1D9D-A546-110E-C8B7C3A9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89" y="4701963"/>
              <a:ext cx="914400" cy="914400"/>
            </a:xfrm>
            <a:prstGeom prst="rect">
              <a:avLst/>
            </a:prstGeom>
          </p:spPr>
        </p:pic>
        <p:pic>
          <p:nvPicPr>
            <p:cNvPr id="42" name="Picture 41" descr="A picture containing colorfulness, screenshot, electric blue, purple&#10;&#10;Description automatically generated">
              <a:extLst>
                <a:ext uri="{FF2B5EF4-FFF2-40B4-BE49-F238E27FC236}">
                  <a16:creationId xmlns:a16="http://schemas.microsoft.com/office/drawing/2014/main" id="{78BF57C6-BCC9-D632-BB6C-5772D912D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689" y="4701963"/>
              <a:ext cx="914400" cy="914400"/>
            </a:xfrm>
            <a:prstGeom prst="rect">
              <a:avLst/>
            </a:prstGeom>
          </p:spPr>
        </p:pic>
        <p:pic>
          <p:nvPicPr>
            <p:cNvPr id="45" name="Picture 44" descr="A picture containing colorfulness, graphics, lilac, pattern&#10;&#10;Description automatically generated">
              <a:extLst>
                <a:ext uri="{FF2B5EF4-FFF2-40B4-BE49-F238E27FC236}">
                  <a16:creationId xmlns:a16="http://schemas.microsoft.com/office/drawing/2014/main" id="{EE3F1F3D-B7FD-A66E-7960-BB0CEAFB1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089" y="5662685"/>
              <a:ext cx="914400" cy="914400"/>
            </a:xfrm>
            <a:prstGeom prst="rect">
              <a:avLst/>
            </a:prstGeom>
          </p:spPr>
        </p:pic>
        <p:pic>
          <p:nvPicPr>
            <p:cNvPr id="49" name="Picture 48" descr="A blurry image of a square&#10;&#10;Description automatically generated with low confidence">
              <a:extLst>
                <a:ext uri="{FF2B5EF4-FFF2-40B4-BE49-F238E27FC236}">
                  <a16:creationId xmlns:a16="http://schemas.microsoft.com/office/drawing/2014/main" id="{36A69A53-CBD3-C3C3-4B1D-B05F73D20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89" y="5647583"/>
              <a:ext cx="914400" cy="914400"/>
            </a:xfrm>
            <a:prstGeom prst="rect">
              <a:avLst/>
            </a:prstGeom>
          </p:spPr>
        </p:pic>
        <p:pic>
          <p:nvPicPr>
            <p:cNvPr id="53" name="Picture 52" descr="A picture containing colorfulness, purple&#10;&#10;Description automatically generated">
              <a:extLst>
                <a:ext uri="{FF2B5EF4-FFF2-40B4-BE49-F238E27FC236}">
                  <a16:creationId xmlns:a16="http://schemas.microsoft.com/office/drawing/2014/main" id="{C2B53AB3-92F4-5C87-CF8E-C6F2F1F3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689" y="5647583"/>
              <a:ext cx="914400" cy="914400"/>
            </a:xfrm>
            <a:prstGeom prst="rect">
              <a:avLst/>
            </a:prstGeom>
          </p:spPr>
        </p:pic>
        <p:pic>
          <p:nvPicPr>
            <p:cNvPr id="57" name="Picture 56" descr="A picture containing triangle, colorfulness, art, rectangle&#10;&#10;Description automatically generated">
              <a:extLst>
                <a:ext uri="{FF2B5EF4-FFF2-40B4-BE49-F238E27FC236}">
                  <a16:creationId xmlns:a16="http://schemas.microsoft.com/office/drawing/2014/main" id="{EFBBDB29-5DD6-2D33-33C4-A294D3C0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181" y="2848689"/>
              <a:ext cx="914400" cy="914400"/>
            </a:xfrm>
            <a:prstGeom prst="rect">
              <a:avLst/>
            </a:prstGeom>
          </p:spPr>
        </p:pic>
        <p:pic>
          <p:nvPicPr>
            <p:cNvPr id="61" name="Picture 60" descr="A picture containing text, screenshot, screw, picture frame&#10;&#10;Description automatically generated">
              <a:extLst>
                <a:ext uri="{FF2B5EF4-FFF2-40B4-BE49-F238E27FC236}">
                  <a16:creationId xmlns:a16="http://schemas.microsoft.com/office/drawing/2014/main" id="{9B61B62B-62DB-152D-F541-BC8AA5B1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892" y="2850481"/>
              <a:ext cx="914400" cy="914400"/>
            </a:xfrm>
            <a:prstGeom prst="rect">
              <a:avLst/>
            </a:prstGeom>
          </p:spPr>
        </p:pic>
        <p:pic>
          <p:nvPicPr>
            <p:cNvPr id="65" name="Picture 64" descr="A picture containing colorfulness, yellow, graphics, art&#10;&#10;Description automatically generated">
              <a:extLst>
                <a:ext uri="{FF2B5EF4-FFF2-40B4-BE49-F238E27FC236}">
                  <a16:creationId xmlns:a16="http://schemas.microsoft.com/office/drawing/2014/main" id="{F360A3E7-2771-1BE5-D22C-CF2F62B8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781" y="2850481"/>
              <a:ext cx="914400" cy="914400"/>
            </a:xfrm>
            <a:prstGeom prst="rect">
              <a:avLst/>
            </a:prstGeom>
          </p:spPr>
        </p:pic>
        <p:pic>
          <p:nvPicPr>
            <p:cNvPr id="69" name="Picture 68" descr="A picture containing rectangle, pattern, square, colorfulness&#10;&#10;Description automatically generated">
              <a:extLst>
                <a:ext uri="{FF2B5EF4-FFF2-40B4-BE49-F238E27FC236}">
                  <a16:creationId xmlns:a16="http://schemas.microsoft.com/office/drawing/2014/main" id="{238C4ECF-0557-A27A-ED73-848D0D40E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346" y="3787563"/>
              <a:ext cx="914400" cy="914400"/>
            </a:xfrm>
            <a:prstGeom prst="rect">
              <a:avLst/>
            </a:prstGeom>
          </p:spPr>
        </p:pic>
        <p:pic>
          <p:nvPicPr>
            <p:cNvPr id="72" name="Picture 71" descr="A close-up of a logo&#10;&#10;Description automatically generated with low confidence">
              <a:extLst>
                <a:ext uri="{FF2B5EF4-FFF2-40B4-BE49-F238E27FC236}">
                  <a16:creationId xmlns:a16="http://schemas.microsoft.com/office/drawing/2014/main" id="{4D95711B-B246-D570-6C68-9DFCADF83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598" y="3787563"/>
              <a:ext cx="914400" cy="914400"/>
            </a:xfrm>
            <a:prstGeom prst="rect">
              <a:avLst/>
            </a:prstGeom>
          </p:spPr>
        </p:pic>
        <p:pic>
          <p:nvPicPr>
            <p:cNvPr id="74" name="Picture 73" descr="A picture containing colorfulness, screenshot, electric blue, majorelle blue&#10;&#10;Description automatically generated">
              <a:extLst>
                <a:ext uri="{FF2B5EF4-FFF2-40B4-BE49-F238E27FC236}">
                  <a16:creationId xmlns:a16="http://schemas.microsoft.com/office/drawing/2014/main" id="{58CDA734-597F-2B15-2D58-16EFC37C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946" y="3789684"/>
              <a:ext cx="914400" cy="914400"/>
            </a:xfrm>
            <a:prstGeom prst="rect">
              <a:avLst/>
            </a:prstGeom>
          </p:spPr>
        </p:pic>
        <p:pic>
          <p:nvPicPr>
            <p:cNvPr id="76" name="Picture 75" descr="A picture containing colorfulness, graphics, purple, lilac&#10;&#10;Description automatically generated">
              <a:extLst>
                <a:ext uri="{FF2B5EF4-FFF2-40B4-BE49-F238E27FC236}">
                  <a16:creationId xmlns:a16="http://schemas.microsoft.com/office/drawing/2014/main" id="{371951CA-13AC-8048-C587-259F0F9EF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181" y="4746418"/>
              <a:ext cx="914400" cy="914400"/>
            </a:xfrm>
            <a:prstGeom prst="rect">
              <a:avLst/>
            </a:prstGeom>
          </p:spPr>
        </p:pic>
        <p:pic>
          <p:nvPicPr>
            <p:cNvPr id="79" name="Picture 78" descr="A picture containing blurry, black, white, black and white&#10;&#10;Description automatically generated">
              <a:extLst>
                <a:ext uri="{FF2B5EF4-FFF2-40B4-BE49-F238E27FC236}">
                  <a16:creationId xmlns:a16="http://schemas.microsoft.com/office/drawing/2014/main" id="{D0C2F07A-51BB-806F-7131-6247DF5B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374" y="4733183"/>
              <a:ext cx="914400" cy="914400"/>
            </a:xfrm>
            <a:prstGeom prst="rect">
              <a:avLst/>
            </a:prstGeom>
          </p:spPr>
        </p:pic>
        <p:pic>
          <p:nvPicPr>
            <p:cNvPr id="87" name="Picture 86" descr="A picture containing colorfulness, purple, electric blue, magenta&#10;&#10;Description automatically generated">
              <a:extLst>
                <a:ext uri="{FF2B5EF4-FFF2-40B4-BE49-F238E27FC236}">
                  <a16:creationId xmlns:a16="http://schemas.microsoft.com/office/drawing/2014/main" id="{62CA38BC-89E9-912D-48DF-6B0E92E6D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946" y="4748285"/>
              <a:ext cx="914400" cy="914400"/>
            </a:xfrm>
            <a:prstGeom prst="rect">
              <a:avLst/>
            </a:prstGeom>
          </p:spPr>
        </p:pic>
        <p:pic>
          <p:nvPicPr>
            <p:cNvPr id="91" name="Picture 90" descr="A picture containing colorfulness, graphics, purple, lilac&#10;&#10;Description automatically generated">
              <a:extLst>
                <a:ext uri="{FF2B5EF4-FFF2-40B4-BE49-F238E27FC236}">
                  <a16:creationId xmlns:a16="http://schemas.microsoft.com/office/drawing/2014/main" id="{2C424B41-24C0-C938-1741-3F2CA8736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585" y="5678787"/>
              <a:ext cx="914400" cy="914400"/>
            </a:xfrm>
            <a:prstGeom prst="rect">
              <a:avLst/>
            </a:prstGeom>
          </p:spPr>
        </p:pic>
        <p:pic>
          <p:nvPicPr>
            <p:cNvPr id="95" name="Picture 94" descr="A blurry image of a square&#10;&#10;Description automatically generated with low confidence">
              <a:extLst>
                <a:ext uri="{FF2B5EF4-FFF2-40B4-BE49-F238E27FC236}">
                  <a16:creationId xmlns:a16="http://schemas.microsoft.com/office/drawing/2014/main" id="{1B579D61-2FAB-E04E-8F41-0643AB43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07" y="5679295"/>
              <a:ext cx="914400" cy="914400"/>
            </a:xfrm>
            <a:prstGeom prst="rect">
              <a:avLst/>
            </a:prstGeom>
          </p:spPr>
        </p:pic>
        <p:pic>
          <p:nvPicPr>
            <p:cNvPr id="99" name="Picture 98" descr="A picture containing colorfulness, purple, electric blue&#10;&#10;Description automatically generated">
              <a:extLst>
                <a:ext uri="{FF2B5EF4-FFF2-40B4-BE49-F238E27FC236}">
                  <a16:creationId xmlns:a16="http://schemas.microsoft.com/office/drawing/2014/main" id="{A1123408-62C7-5995-3981-F7D6060A5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946" y="5662685"/>
              <a:ext cx="914400" cy="914400"/>
            </a:xfrm>
            <a:prstGeom prst="rect">
              <a:avLst/>
            </a:prstGeom>
          </p:spPr>
        </p:pic>
      </p:grpSp>
      <p:pic>
        <p:nvPicPr>
          <p:cNvPr id="109" name="Picture 108" descr="A picture containing pattern, rectangle, colorfulness, square&#10;&#10;Description automatically generated">
            <a:extLst>
              <a:ext uri="{FF2B5EF4-FFF2-40B4-BE49-F238E27FC236}">
                <a16:creationId xmlns:a16="http://schemas.microsoft.com/office/drawing/2014/main" id="{FFF2739B-4979-62FC-54AB-27D31E6B968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69" y="3972184"/>
            <a:ext cx="914400" cy="914400"/>
          </a:xfrm>
          <a:prstGeom prst="rect">
            <a:avLst/>
          </a:prstGeom>
        </p:spPr>
      </p:pic>
      <p:pic>
        <p:nvPicPr>
          <p:cNvPr id="114" name="Picture 113" descr="A close-up of a number&#10;&#10;Description automatically generated with low confidence">
            <a:extLst>
              <a:ext uri="{FF2B5EF4-FFF2-40B4-BE49-F238E27FC236}">
                <a16:creationId xmlns:a16="http://schemas.microsoft.com/office/drawing/2014/main" id="{D5B50BC3-EE60-1797-C612-D2B2475DEE4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4" y="3952876"/>
            <a:ext cx="914400" cy="914400"/>
          </a:xfrm>
          <a:prstGeom prst="rect">
            <a:avLst/>
          </a:prstGeom>
        </p:spPr>
      </p:pic>
      <p:pic>
        <p:nvPicPr>
          <p:cNvPr id="118" name="Picture 117" descr="A picture containing colorfulness, screenshot, majorelle blue, yellow&#10;&#10;Description automatically generated">
            <a:extLst>
              <a:ext uri="{FF2B5EF4-FFF2-40B4-BE49-F238E27FC236}">
                <a16:creationId xmlns:a16="http://schemas.microsoft.com/office/drawing/2014/main" id="{B5EF5E2F-0542-B3B3-E58B-728A947FB3C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21" y="3971258"/>
            <a:ext cx="914400" cy="914400"/>
          </a:xfrm>
          <a:prstGeom prst="rect">
            <a:avLst/>
          </a:prstGeom>
        </p:spPr>
      </p:pic>
      <p:pic>
        <p:nvPicPr>
          <p:cNvPr id="122" name="Picture 121" descr="A picture containing colorfulness, graphics, screenshot, graphic design&#10;&#10;Description automatically generated">
            <a:extLst>
              <a:ext uri="{FF2B5EF4-FFF2-40B4-BE49-F238E27FC236}">
                <a16:creationId xmlns:a16="http://schemas.microsoft.com/office/drawing/2014/main" id="{E7C43DD4-A21E-0B1F-F4C9-CB8258AF04C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92" y="4909903"/>
            <a:ext cx="914400" cy="914400"/>
          </a:xfrm>
          <a:prstGeom prst="rect">
            <a:avLst/>
          </a:prstGeom>
        </p:spPr>
      </p:pic>
      <p:pic>
        <p:nvPicPr>
          <p:cNvPr id="126" name="Picture 125" descr="A picture containing black, screenshot, black and white, white&#10;&#10;Description automatically generated">
            <a:extLst>
              <a:ext uri="{FF2B5EF4-FFF2-40B4-BE49-F238E27FC236}">
                <a16:creationId xmlns:a16="http://schemas.microsoft.com/office/drawing/2014/main" id="{9C64B637-C2BA-A092-3640-35546DF850B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2" y="4889454"/>
            <a:ext cx="914400" cy="914400"/>
          </a:xfrm>
          <a:prstGeom prst="rect">
            <a:avLst/>
          </a:prstGeom>
        </p:spPr>
      </p:pic>
      <p:pic>
        <p:nvPicPr>
          <p:cNvPr id="130" name="Picture 129" descr="A picture containing colorfulness, electric blue, majorelle blue, screenshot&#10;&#10;Description automatically generated">
            <a:extLst>
              <a:ext uri="{FF2B5EF4-FFF2-40B4-BE49-F238E27FC236}">
                <a16:creationId xmlns:a16="http://schemas.microsoft.com/office/drawing/2014/main" id="{FED36E41-64AA-E23B-7CF5-749F3D302E8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57" y="4909903"/>
            <a:ext cx="914400" cy="914400"/>
          </a:xfrm>
          <a:prstGeom prst="rect">
            <a:avLst/>
          </a:prstGeom>
        </p:spPr>
      </p:pic>
      <p:pic>
        <p:nvPicPr>
          <p:cNvPr id="134" name="Picture 133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EDB65CA8-041D-F4C3-A458-43B3FA4BC8A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00" y="5842467"/>
            <a:ext cx="914400" cy="914400"/>
          </a:xfrm>
          <a:prstGeom prst="rect">
            <a:avLst/>
          </a:prstGeom>
        </p:spPr>
      </p:pic>
      <p:pic>
        <p:nvPicPr>
          <p:cNvPr id="140" name="Picture 139" descr="A picture containing colorfulness, electric blue&#10;&#10;Description automatically generated">
            <a:extLst>
              <a:ext uri="{FF2B5EF4-FFF2-40B4-BE49-F238E27FC236}">
                <a16:creationId xmlns:a16="http://schemas.microsoft.com/office/drawing/2014/main" id="{0EACEEAE-0290-166C-3029-81F563A0AF5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97" y="5847211"/>
            <a:ext cx="914400" cy="914400"/>
          </a:xfrm>
          <a:prstGeom prst="rect">
            <a:avLst/>
          </a:prstGeom>
        </p:spPr>
      </p:pic>
      <p:pic>
        <p:nvPicPr>
          <p:cNvPr id="142" name="Picture 141" descr="A rainbow colored background with black triangles&#10;&#10;Description automatically generated with low confidence">
            <a:extLst>
              <a:ext uri="{FF2B5EF4-FFF2-40B4-BE49-F238E27FC236}">
                <a16:creationId xmlns:a16="http://schemas.microsoft.com/office/drawing/2014/main" id="{FE54AAF9-11DA-ED42-C79B-688B97F8899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92" y="5842272"/>
            <a:ext cx="914400" cy="914400"/>
          </a:xfrm>
          <a:prstGeom prst="rect">
            <a:avLst/>
          </a:prstGeom>
        </p:spPr>
      </p:pic>
      <p:pic>
        <p:nvPicPr>
          <p:cNvPr id="145" name="Picture 144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8FA22B3D-B6DA-A43B-DC1D-01253EA1950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94" y="5828099"/>
            <a:ext cx="914400" cy="914400"/>
          </a:xfrm>
          <a:prstGeom prst="rect">
            <a:avLst/>
          </a:prstGeom>
        </p:spPr>
      </p:pic>
      <p:pic>
        <p:nvPicPr>
          <p:cNvPr id="147" name="Picture 146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060855B5-F120-71AD-B7E4-8CD5B46EF24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94" y="5820109"/>
            <a:ext cx="914400" cy="914400"/>
          </a:xfrm>
          <a:prstGeom prst="rect">
            <a:avLst/>
          </a:prstGeom>
        </p:spPr>
      </p:pic>
      <p:pic>
        <p:nvPicPr>
          <p:cNvPr id="149" name="Picture 148" descr="A picture containing colorfulness, graphics, pattern, creativity&#10;&#10;Description automatically generated">
            <a:extLst>
              <a:ext uri="{FF2B5EF4-FFF2-40B4-BE49-F238E27FC236}">
                <a16:creationId xmlns:a16="http://schemas.microsoft.com/office/drawing/2014/main" id="{7D613BB7-9037-0B59-E8C4-86191171E9A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85" y="5821976"/>
            <a:ext cx="914400" cy="914400"/>
          </a:xfrm>
          <a:prstGeom prst="rect">
            <a:avLst/>
          </a:prstGeom>
        </p:spPr>
      </p:pic>
      <p:pic>
        <p:nvPicPr>
          <p:cNvPr id="151" name="Picture 150" descr="A picture containing black, screenshot, black and white, white&#10;&#10;Description automatically generated">
            <a:extLst>
              <a:ext uri="{FF2B5EF4-FFF2-40B4-BE49-F238E27FC236}">
                <a16:creationId xmlns:a16="http://schemas.microsoft.com/office/drawing/2014/main" id="{ED0BC546-AD35-E6BE-069F-5B68714CF89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272" y="4885658"/>
            <a:ext cx="914400" cy="914400"/>
          </a:xfrm>
          <a:prstGeom prst="rect">
            <a:avLst/>
          </a:prstGeom>
        </p:spPr>
      </p:pic>
      <p:pic>
        <p:nvPicPr>
          <p:cNvPr id="153" name="Picture 152" descr="A picture containing colorfulness, screenshot, electric blue&#10;&#10;Description automatically generated">
            <a:extLst>
              <a:ext uri="{FF2B5EF4-FFF2-40B4-BE49-F238E27FC236}">
                <a16:creationId xmlns:a16="http://schemas.microsoft.com/office/drawing/2014/main" id="{C89CE06B-B60A-FB2D-7606-4D9AFA45660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73" y="4873708"/>
            <a:ext cx="914400" cy="914400"/>
          </a:xfrm>
          <a:prstGeom prst="rect">
            <a:avLst/>
          </a:prstGeom>
        </p:spPr>
      </p:pic>
      <p:pic>
        <p:nvPicPr>
          <p:cNvPr id="155" name="Picture 154" descr="A picture containing colorfulness, screenshot, graphics, lilac&#10;&#10;Description automatically generated">
            <a:extLst>
              <a:ext uri="{FF2B5EF4-FFF2-40B4-BE49-F238E27FC236}">
                <a16:creationId xmlns:a16="http://schemas.microsoft.com/office/drawing/2014/main" id="{3CED5F03-6E3C-210A-4A3A-66A5326CE0D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85" y="4889454"/>
            <a:ext cx="914400" cy="9144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A0C8967D-7AE5-D6DE-4505-9E34D23F375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65" y="3951318"/>
            <a:ext cx="914400" cy="914400"/>
          </a:xfrm>
          <a:prstGeom prst="rect">
            <a:avLst/>
          </a:prstGeom>
        </p:spPr>
      </p:pic>
      <p:pic>
        <p:nvPicPr>
          <p:cNvPr id="159" name="Picture 158" descr="A picture containing colorfulness, purple, screenshot, electric blue&#10;&#10;Description automatically generated">
            <a:extLst>
              <a:ext uri="{FF2B5EF4-FFF2-40B4-BE49-F238E27FC236}">
                <a16:creationId xmlns:a16="http://schemas.microsoft.com/office/drawing/2014/main" id="{68FF0592-C2C4-52D1-D5C7-1B40D37A733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34" y="3991309"/>
            <a:ext cx="914400" cy="914400"/>
          </a:xfrm>
          <a:prstGeom prst="rect">
            <a:avLst/>
          </a:prstGeom>
        </p:spPr>
      </p:pic>
      <p:pic>
        <p:nvPicPr>
          <p:cNvPr id="161" name="Picture 160" descr="A picture containing rectangle, colorfulness, pattern, screenshot&#10;&#10;Description automatically generated">
            <a:extLst>
              <a:ext uri="{FF2B5EF4-FFF2-40B4-BE49-F238E27FC236}">
                <a16:creationId xmlns:a16="http://schemas.microsoft.com/office/drawing/2014/main" id="{667972F7-0631-CA74-C58A-F2E9923064E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7" y="3975677"/>
            <a:ext cx="914400" cy="914400"/>
          </a:xfrm>
          <a:prstGeom prst="rect">
            <a:avLst/>
          </a:prstGeom>
        </p:spPr>
      </p:pic>
      <p:pic>
        <p:nvPicPr>
          <p:cNvPr id="169" name="Picture 168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FE9E8F7D-BF0F-5D2C-CFEC-4F7E9B47C5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00" y="1687572"/>
            <a:ext cx="914400" cy="914400"/>
          </a:xfrm>
          <a:prstGeom prst="rect">
            <a:avLst/>
          </a:prstGeom>
        </p:spPr>
      </p:pic>
      <p:pic>
        <p:nvPicPr>
          <p:cNvPr id="171" name="Picture 17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11B90F79-874A-0C36-B86D-A39A34CAC89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92" y="1590058"/>
            <a:ext cx="914400" cy="914400"/>
          </a:xfrm>
          <a:prstGeom prst="rect">
            <a:avLst/>
          </a:prstGeom>
        </p:spPr>
      </p:pic>
      <p:pic>
        <p:nvPicPr>
          <p:cNvPr id="172" name="Picture 171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34BF7F9-121A-2C15-4040-D4FA72BA8FE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49" y="1727656"/>
            <a:ext cx="914400" cy="914400"/>
          </a:xfrm>
          <a:prstGeom prst="rect">
            <a:avLst/>
          </a:prstGeom>
        </p:spPr>
      </p:pic>
      <p:pic>
        <p:nvPicPr>
          <p:cNvPr id="173" name="Picture 17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103F9D5E-8073-740E-E08C-31534A10F2D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04" y="1637893"/>
            <a:ext cx="914400" cy="914400"/>
          </a:xfrm>
          <a:prstGeom prst="rect">
            <a:avLst/>
          </a:prstGeom>
        </p:spPr>
      </p:pic>
      <p:pic>
        <p:nvPicPr>
          <p:cNvPr id="175" name="Picture 174" descr="A picture containing colorfulness, line, rectangle, pattern&#10;&#10;Description automatically generated">
            <a:extLst>
              <a:ext uri="{FF2B5EF4-FFF2-40B4-BE49-F238E27FC236}">
                <a16:creationId xmlns:a16="http://schemas.microsoft.com/office/drawing/2014/main" id="{2E01C630-16BF-9E78-2C12-EE973233442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64" y="3053036"/>
            <a:ext cx="914400" cy="914400"/>
          </a:xfrm>
          <a:prstGeom prst="rect">
            <a:avLst/>
          </a:prstGeom>
        </p:spPr>
      </p:pic>
      <p:pic>
        <p:nvPicPr>
          <p:cNvPr id="177" name="Picture 17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D986E95-B474-5D95-BFD4-822EDE5DED8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00" y="3043903"/>
            <a:ext cx="914400" cy="914400"/>
          </a:xfrm>
          <a:prstGeom prst="rect">
            <a:avLst/>
          </a:prstGeom>
        </p:spPr>
      </p:pic>
      <p:pic>
        <p:nvPicPr>
          <p:cNvPr id="179" name="Picture 178" descr="A picture containing colorfulness, screenshot, graphics&#10;&#10;Description automatically generated">
            <a:extLst>
              <a:ext uri="{FF2B5EF4-FFF2-40B4-BE49-F238E27FC236}">
                <a16:creationId xmlns:a16="http://schemas.microsoft.com/office/drawing/2014/main" id="{CE126CD9-BBAF-D8F4-5F4F-4533DC10A88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7" y="3075976"/>
            <a:ext cx="914400" cy="914400"/>
          </a:xfrm>
          <a:prstGeom prst="rect">
            <a:avLst/>
          </a:prstGeom>
        </p:spPr>
      </p:pic>
      <p:pic>
        <p:nvPicPr>
          <p:cNvPr id="181" name="Picture 180" descr="A picture containing rectangle, pattern, colorfulness, line&#10;&#10;Description automatically generated">
            <a:extLst>
              <a:ext uri="{FF2B5EF4-FFF2-40B4-BE49-F238E27FC236}">
                <a16:creationId xmlns:a16="http://schemas.microsoft.com/office/drawing/2014/main" id="{9AA82EDF-D1AA-7488-BA18-9F4F70C96E2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83" y="3070215"/>
            <a:ext cx="914400" cy="914400"/>
          </a:xfrm>
          <a:prstGeom prst="rect">
            <a:avLst/>
          </a:prstGeom>
        </p:spPr>
      </p:pic>
      <p:pic>
        <p:nvPicPr>
          <p:cNvPr id="183" name="Picture 182" descr="A picture containing pattern&#10;&#10;Description automatically generated">
            <a:extLst>
              <a:ext uri="{FF2B5EF4-FFF2-40B4-BE49-F238E27FC236}">
                <a16:creationId xmlns:a16="http://schemas.microsoft.com/office/drawing/2014/main" id="{D02210A7-D0E7-3F62-F349-D8D59E6D9C3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2" y="3033945"/>
            <a:ext cx="914400" cy="914400"/>
          </a:xfrm>
          <a:prstGeom prst="rect">
            <a:avLst/>
          </a:prstGeom>
        </p:spPr>
      </p:pic>
      <p:pic>
        <p:nvPicPr>
          <p:cNvPr id="185" name="Picture 184" descr="A picture containing colorfulness, screenshot, graphics, graphic design&#10;&#10;Description automatically generated">
            <a:extLst>
              <a:ext uri="{FF2B5EF4-FFF2-40B4-BE49-F238E27FC236}">
                <a16:creationId xmlns:a16="http://schemas.microsoft.com/office/drawing/2014/main" id="{70304D31-76BB-DD1B-8551-9B0CF649399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01" y="30612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72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65064E-2328-0986-07F6-43AA2693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2" y="923618"/>
            <a:ext cx="4403915" cy="31896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30650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models\resnet18_is224_bs4_e10_i10000_resize0.5_contrastReduce121-140_num_image10000.pth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images_resize0.5_contrastReduce121-140_num_image10000\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\0\s_plus+3.png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3065047" y="615554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((1.0, 0, '0_plus'), (4.554557e-08, 1, '1_min'))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8EF18-7AB7-1E4D-8F61-44A66A595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505" y="0"/>
            <a:ext cx="975962" cy="9867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D7998D-2731-3154-D96C-178DE1574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423" y="736198"/>
            <a:ext cx="4828866" cy="32065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744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CB1DC7-D148-0995-635B-CF29DA66E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6" y="3983611"/>
            <a:ext cx="3955786" cy="2946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C5151B-C40D-4B8A-0ECA-F2489CA7F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683" y="3942782"/>
            <a:ext cx="2971032" cy="27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81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30650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models\resnet18_is224_bs4_e10_i10000_resize0.5_contrastReduce121-140_num_image10000.pth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images_resize0.5_contrastReduce121-140_num_image10000\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\0\s_plus+9.png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3065047" y="615554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((0.9999999, 0, '0_plus'), (1.127485e-07, 1, '1_min'))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1095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FF339-2250-4A8C-8003-1AB191926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627" y="24603"/>
            <a:ext cx="931917" cy="92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269859-EEFC-58E4-A6EE-FDB889F41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6" y="1023291"/>
            <a:ext cx="4343699" cy="2797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4F699-8C6A-CF28-0F23-069A940DC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993" y="923331"/>
            <a:ext cx="4456229" cy="29391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41162D-0D28-DC70-806C-3D53522B3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94" y="3987538"/>
            <a:ext cx="4373681" cy="27977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56E713-8DC1-E420-756A-6BE033B97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1427" y="3821089"/>
            <a:ext cx="2850163" cy="279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195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30650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models\resnet18_is224_bs4_e10_i10000_resize0.5_contrastReduce121-140_num_image10000.pth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images_resize0.5_contrastReduce121-140_num_image10000\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\1\g_min_l_plus+4.png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3065047" y="615554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((0.99999046, 1, '1_min'), (9.51215e-06, 0, '0_plus'))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100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24CBD-9FD6-EFA5-A259-F009AB765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21" y="0"/>
            <a:ext cx="1088049" cy="1036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1F13F-7A40-FD73-E58C-BEB2CBA94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6" y="1003226"/>
            <a:ext cx="4287957" cy="2762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838C65-C6C9-965A-376A-4E648ADD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086" y="792416"/>
            <a:ext cx="4500027" cy="2972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FBCF65-0056-F278-8B2E-52ED40E7A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6" y="3799224"/>
            <a:ext cx="4503635" cy="2940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C0BE84-8238-9D72-2B54-F333CC26D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0266" y="3817566"/>
            <a:ext cx="3108821" cy="29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68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30650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models\resnet18_is224_bs4_e10_i10000_resize0.5_contrastReduce121-140_num_image10000.pth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images_resize0.5_contrastReduce121-140_num_image10000\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\1\g_min_l_plus+9.png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3065047" y="615554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((0.99999, 1, '1_min'), (1.0055743e-05, 0, '0_plus'))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100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15333-C822-5444-61A3-48A3FBE10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697" y="0"/>
            <a:ext cx="977073" cy="987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D70100-425D-580A-86ED-4890C7D82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91" y="1062503"/>
            <a:ext cx="4371254" cy="2905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EA6E0C-CD56-6216-C183-454E4E61E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71" y="856842"/>
            <a:ext cx="4431693" cy="29059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880974-7C78-B063-0693-0844E2E2B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65" y="3968449"/>
            <a:ext cx="4351690" cy="28332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DD3579-2118-7712-A3C3-82DB3D4EA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8570" y="3762788"/>
            <a:ext cx="2978894" cy="283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521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30650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models\resnet18_is224_bs4_e10_i10000_resize0.5_contrastReduce1-20_num_image10000.pth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images_resize0.5_contrastReduce1-20_num_image10000\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\0\s_plus+1.png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3065047" y="615554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((0.9999999, 0, '0_plus'), (1.6243001e-07, 1, '1_min'))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100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BF46B-9F9B-CF5C-28D4-8EEE41A15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015" y="4199"/>
            <a:ext cx="1036922" cy="966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5AE37-9CFD-D476-091A-29AE281B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6" y="999731"/>
            <a:ext cx="4200668" cy="2901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6A3C99-22C0-7260-2EC3-7E0E6AB40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55" y="923331"/>
            <a:ext cx="5689892" cy="32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106F18-0AB7-448D-C504-10BB78923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6" y="3942900"/>
            <a:ext cx="4368800" cy="29109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2996DF-3769-1442-7D89-50726CC9F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8794" y="4089372"/>
            <a:ext cx="2779557" cy="276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833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30650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models\resnet18_is224_bs4_e10_i10000_resize0.5_contrastReduce1-20_num_image10000.pth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images_resize0.5_contrastReduce1-20_num_image10000\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\0\s_plus+9.png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3065047" y="615554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((0.9999987, 0, '0_plus'), (1.2689698e-06, 1, '1_min'))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100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DE0D1-DE1F-DFF3-393D-75B9715BE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59" y="30660"/>
            <a:ext cx="1071112" cy="1056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62141-849A-F827-18B6-1D90980F7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56" y="1164511"/>
            <a:ext cx="4229820" cy="28970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54B9BC-7ED8-9B07-017C-532D8ECFC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81" y="923331"/>
            <a:ext cx="4442176" cy="2897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30F7F1-4DF3-02C4-A676-A2F288B7A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55" y="4038121"/>
            <a:ext cx="4229819" cy="2819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263EC8-8392-7BEC-2181-D752FD772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403" y="3906656"/>
            <a:ext cx="2990332" cy="29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281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30650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models\resnet18_is224_bs4_e10_i10000_resize0.5_contrastReduce1-20_num_image10000.pth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images_resize0.5_contrastReduce1-20_num_image10000\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\1\g_min_l_plus+0.png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3065047" y="615554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((0.98573005, 0, '0_plus'), (0.014270004, 1, '1_min'))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100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CE8DC-C769-9ECC-4551-74B421CA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668" y="0"/>
            <a:ext cx="1140894" cy="1128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1DF21-7407-9053-619C-04670612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6" y="1001485"/>
            <a:ext cx="4257623" cy="2844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B2C47-1C32-E1B9-54D6-A0D991F1B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914" y="923332"/>
            <a:ext cx="4492172" cy="2862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C7102A-9CD9-DD16-E16F-67D4AF2D2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6" y="3785646"/>
            <a:ext cx="4257623" cy="30273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31CDC7-21AE-6DF9-F27F-67B80FD32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3543" y="3830697"/>
            <a:ext cx="3163498" cy="30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128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30650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models\resnet18_is224_bs4_e10_i10000_resize0.5_contrastReduce1-20_num_image10000.pth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images_resize0.5_contrastReduce1-20_num_image10000\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\1\g_min_l_plus+8.png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3065047" y="615554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((0.9999987, 0, '0_plus'), (1.2689698e-06, 1, '1_min'))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100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3C7FE-D2BB-8A8B-C789-FD7239CD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83" y="8539"/>
            <a:ext cx="1074783" cy="976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A81436-98C9-67F9-7980-589932ABF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05" y="1058874"/>
            <a:ext cx="4295280" cy="2836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CD8A47-F03C-2C4D-A068-316A1F46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689" y="957858"/>
            <a:ext cx="5061598" cy="3038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B4CAF5-090E-E291-F60F-06B3A140E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05" y="3924806"/>
            <a:ext cx="4355939" cy="29331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F59619-086A-87E8-E868-EEEC6EA76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251" y="3864585"/>
            <a:ext cx="3142474" cy="29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102794F3-3564-199E-EB4C-029E4202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3B0999-0351-0CF8-A82E-0B42BE93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011C12-7354-3507-6EBF-7491EA9E616C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B5574E-977A-8D96-0DAC-BC34BB3C1B69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824A80-F42A-34F8-5968-CEDDFCFF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6BBD49-FA74-9DDE-8874-6E09136C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9878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2876361" y="37174"/>
            <a:ext cx="11826123" cy="604224"/>
            <a:chOff x="919412" y="37174"/>
            <a:chExt cx="11826123" cy="6042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919412" y="37174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models\resnet18_is224_bs4_e10_i10000_resize0.5_contrastReduce1-20_num_image10000.pth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919412" y="333621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images_resize0.5_contrastReduce1-20_num_image10000\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part_whole_flip_test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\0\g_plus_l_min+1.png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2876361" y="630068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((0.99999905, 1, '1_min'), (1.0058668e-06, 0, '0_plus'))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100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3BE4A-D4D6-B29E-D63F-19684B1B5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937844"/>
            <a:ext cx="4492125" cy="2912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AD1068-FB5E-6368-F5DC-AA4FD9906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26" y="856842"/>
            <a:ext cx="4492125" cy="290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34616-E3AD-DFBA-4292-7909923DF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6" y="3908795"/>
            <a:ext cx="4550413" cy="29096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46861E-5596-DEA2-4597-8C1B4D355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191" y="3699660"/>
            <a:ext cx="3267975" cy="3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894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29634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models\resnet18_is224_bs4_e10_i10000_resize0.5_contrastReduce1-20_num_image10000.pth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images_resize0.5_contrastReduce1-20_num_image10000\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part_whole_flip_test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\0\g_plus_l_min+2.png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2963447" y="615554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((0.99999404, 1, '1_min'), (5.9321937e-06, 0, '0_plus'))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100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AC8ED-EDF7-3F27-7D69-5F782EAD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9" y="0"/>
            <a:ext cx="998351" cy="985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F2D9E-8000-8AF2-06EE-9D22D6A44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5" y="985099"/>
            <a:ext cx="4662621" cy="3025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CF6785-85BA-3466-0871-88D921D5A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40" y="985098"/>
            <a:ext cx="4560377" cy="2963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AA29F2-ADE2-2183-536B-62849EA6F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5" y="3948576"/>
            <a:ext cx="4423310" cy="29094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5710D9-F700-0DDB-2EEA-6CBDDF427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639" y="3894522"/>
            <a:ext cx="3213219" cy="29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80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29634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models\resnet18_is224_bs4_e10_i10000_resize0.5_contrastReduce1-20_num_image10000.pth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images_resize0.5_contrastReduce1-20_num_image10000\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part_whole_flip_test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\1\s_min+1.png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2963447" y="615554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((0.999969, 1, '1_min'), (3.095544e-05, 0, '0_plus'))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100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AB8F9-3853-DA46-FB49-E339E3045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21" y="45340"/>
            <a:ext cx="868322" cy="877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A63AE-140C-F430-B343-280CE7591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6" y="923331"/>
            <a:ext cx="4885748" cy="3289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759A2-9C32-708B-97AB-89BA0B1A2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997" y="923331"/>
            <a:ext cx="4552966" cy="3023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1FD252-AEBB-C835-8441-8716CEBC9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31" y="4213176"/>
            <a:ext cx="3996226" cy="26448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64E70D-EF64-3442-5DDF-F35FEC74A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8490" y="3858858"/>
            <a:ext cx="3176036" cy="29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86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29634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models\resnet18_is224_bs4_e10_i10000_resize0.5_contrastReduce1-20_num_image10000.pth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images_resize0.5_contrastReduce1-20_num_image10000\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part_whole_flip_test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\0\g_plus_l_min+3.png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4BA8BEB-B6A8-F426-7F79-CE55ABD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51906" cy="43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4CCC-8955-176F-6DF3-5278926ECE02}"/>
              </a:ext>
            </a:extLst>
          </p:cNvPr>
          <p:cNvSpPr txBox="1"/>
          <p:nvPr/>
        </p:nvSpPr>
        <p:spPr>
          <a:xfrm>
            <a:off x="2963447" y="615554"/>
            <a:ext cx="708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((0.99999964, 1, '1_min'), (3.7750615e-07, 0, '0_plus'))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3999-07DB-5F7F-EF2A-D755E80C2E0B}"/>
              </a:ext>
            </a:extLst>
          </p:cNvPr>
          <p:cNvSpPr txBox="1"/>
          <p:nvPr/>
        </p:nvSpPr>
        <p:spPr>
          <a:xfrm>
            <a:off x="391886" y="487510"/>
            <a:ext cx="100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layer3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6D70F-6603-F891-B11B-08335235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740" y="184"/>
            <a:ext cx="981149" cy="974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78E96-B028-F7AC-035A-284B39E0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6" y="923331"/>
            <a:ext cx="4446052" cy="2980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7A6B5-C856-718F-2BC5-B40A99D45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792" y="974835"/>
            <a:ext cx="4573928" cy="2980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6CBEE5-F4D4-BCF0-7AB4-57DB808AF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81" y="3904093"/>
            <a:ext cx="4446052" cy="29189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8A3A9C-4E61-1177-6BC9-8A4FED10B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3878" y="3915675"/>
            <a:ext cx="3123755" cy="29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086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3C30B4-97CE-12B7-ADEE-D7C73B355DA2}"/>
              </a:ext>
            </a:extLst>
          </p:cNvPr>
          <p:cNvGrpSpPr/>
          <p:nvPr/>
        </p:nvGrpSpPr>
        <p:grpSpPr>
          <a:xfrm>
            <a:off x="2963447" y="0"/>
            <a:ext cx="11826123" cy="615554"/>
            <a:chOff x="1108098" y="0"/>
            <a:chExt cx="11826123" cy="6155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6AE02F-D67B-6D45-8880-46ECB6CFC05E}"/>
                </a:ext>
              </a:extLst>
            </p:cNvPr>
            <p:cNvSpPr txBox="1"/>
            <p:nvPr/>
          </p:nvSpPr>
          <p:spPr>
            <a:xfrm>
              <a:off x="1108098" y="0"/>
              <a:ext cx="118261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models\resnet18_is224_bs4_e10_i10000_resize0.5_contrastReduce121-140_num_image10000.pth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527E-600E-92A8-D15B-059519880BA8}"/>
                </a:ext>
              </a:extLst>
            </p:cNvPr>
            <p:cNvSpPr txBox="1"/>
            <p:nvPr/>
          </p:nvSpPr>
          <p:spPr>
            <a:xfrm>
              <a:off x="1108098" y="307777"/>
              <a:ext cx="11651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effectLst/>
                  <a:latin typeface="Consolas" panose="020B0609020204030204" pitchFamily="49" charset="0"/>
                </a:rPr>
                <a:t>images_resize0.5_contrastReduce121-140_num_image10000\</a:t>
              </a:r>
              <a:r>
                <a:rPr lang="en-US" sz="1400" b="0" dirty="0" err="1">
                  <a:effectLst/>
                  <a:latin typeface="Consolas" panose="020B0609020204030204" pitchFamily="49" charset="0"/>
                </a:rPr>
                <a:t>part_whole_test</a:t>
              </a:r>
              <a:r>
                <a:rPr lang="en-US" sz="1400" b="0" dirty="0">
                  <a:effectLst/>
                  <a:latin typeface="Consolas" panose="020B0609020204030204" pitchFamily="49" charset="0"/>
                </a:rPr>
                <a:t>\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87B841-7603-D4F0-5E63-60E91BFB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7" y="-8259"/>
            <a:ext cx="1536779" cy="469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A4F75-EE46-D99C-AA4C-27CD09915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5810"/>
            <a:ext cx="12192000" cy="58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493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1185620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EC01E05-A851-CE30-8ACF-D6FEF240B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585191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CFC1676-069A-E48E-1E85-298742B49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0" y="1585191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EA674-31A0-C0C9-46D5-BA32727F921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D0A850-D9D7-109B-A3EF-751561A60720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DA0668-C269-D601-5A1A-BE1E2493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DBD8FA-F9E3-E358-71D3-ED5F0262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46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E0BA-0DCA-05EA-28A3-3B0290DE1EB5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contrast reduce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854D-9DAD-9F88-E861-1BF24D47C4DD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part whole test and part whole flip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0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7FA6A6D6-CA5C-ECDA-C799-8BF2673A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180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78096847-59E0-4D19-2568-4F97F3EC8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507181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18052-59F2-CF4E-A6FE-7C1E21DC0179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AFBA8B-3F7C-A5CD-2116-2145C04FA78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AD348B-49DE-289B-86C5-873A2E21E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7131BF-F3ED-488D-F1C8-ABD2AA98E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B47D13-DD3E-8EB5-8D0E-81C9333BAA4D}"/>
              </a:ext>
            </a:extLst>
          </p:cNvPr>
          <p:cNvSpPr txBox="1"/>
          <p:nvPr/>
        </p:nvSpPr>
        <p:spPr>
          <a:xfrm>
            <a:off x="1205024" y="5727405"/>
            <a:ext cx="502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</p:txBody>
      </p:sp>
    </p:spTree>
    <p:extLst>
      <p:ext uri="{BB962C8B-B14F-4D97-AF65-F5344CB8AC3E}">
        <p14:creationId xmlns:p14="http://schemas.microsoft.com/office/powerpoint/2010/main" val="199914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E2743FE3-9B12-B422-114E-59DD70B6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AC1B91BA-41C6-48D7-3A2F-722E15700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53EF0-B1DF-A58E-59C6-CE55718E35F5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241C13-F97F-22F4-C4CF-CF981B8D0A68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94CCC-261A-4056-2498-74A67B61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D1907B-DF7A-46C5-2AAF-9BBD75E9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26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7CB7CCF-1230-73C1-6FE3-B5AEAAF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6BDFBE6-3489-563A-9878-F4617571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405BD-4A16-4861-B422-07DF193611E5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6AA4AA-FC98-501C-6843-2F434D67496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36F5F-D97B-FEA3-DB05-9D48C656D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84F922-5614-72B1-72B8-E0169314D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36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BB925B08-34AE-80B0-E554-4540B4C36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99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46CA256-FFD1-48F3-1C5C-024B875F7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32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5233C-C95E-3F41-40FA-2C024788192D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160A49-BD29-7708-05FA-47D3694DD04E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B462C1-1BA8-5C5C-D09B-EA938508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3AECA4-7A75-ADFE-1A6C-0282645BD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369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A6F4BB7B-FB1E-B2FA-B7AE-CAD2A75DE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5C85805-B8D2-AF82-2C98-B3693FEA7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7DCB6-554D-F654-8E42-B8220673364F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C2693B-7ED5-9E08-7DB0-14B3593FBCD1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BAB4B2-F495-5C4D-9F08-EB91BFA4C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E631D6-3307-EEA8-FB92-A35698F7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2921D2-BCF7-7C6A-8A1F-9C74EE877000}"/>
              </a:ext>
            </a:extLst>
          </p:cNvPr>
          <p:cNvSpPr txBox="1"/>
          <p:nvPr/>
        </p:nvSpPr>
        <p:spPr>
          <a:xfrm>
            <a:off x="1091608" y="5413374"/>
            <a:ext cx="106112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tends to classify the image according to the local feature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test, the model tends to classify all images as plus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flip test, the model tends to classify all images as minus when image size is higher than 112*112</a:t>
            </a:r>
          </a:p>
        </p:txBody>
      </p:sp>
    </p:spTree>
    <p:extLst>
      <p:ext uri="{BB962C8B-B14F-4D97-AF65-F5344CB8AC3E}">
        <p14:creationId xmlns:p14="http://schemas.microsoft.com/office/powerpoint/2010/main" val="231393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17CBD68-2FF7-2EDA-7088-B931E62F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0E96666-1880-CAD8-A517-BE4A3231D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3567F-0B31-8B17-6931-3D05BAE5B0F4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E79ABF-6551-E91C-0F1C-1A02240866E1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B37344-43FE-4D22-1AED-4D01EA4A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B10167-2AD3-9196-497F-FE2B1A18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14F933-2D91-BAB5-33D6-90CBAF16F161}"/>
              </a:ext>
            </a:extLst>
          </p:cNvPr>
          <p:cNvSpPr txBox="1"/>
          <p:nvPr/>
        </p:nvSpPr>
        <p:spPr>
          <a:xfrm>
            <a:off x="384739" y="5380672"/>
            <a:ext cx="1153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contrast is very low (contrast reduce 121-140), the model tends to have high accuracy when image size is larger than 56*56.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with contrast reduce 121-140 have the lowest contrast.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larger than 56*56, low contrast tends to have high accuracy. While when image size is lower than 56*56, high contrast tends to have high accuracy. </a:t>
            </a:r>
          </a:p>
        </p:txBody>
      </p:sp>
    </p:spTree>
    <p:extLst>
      <p:ext uri="{BB962C8B-B14F-4D97-AF65-F5344CB8AC3E}">
        <p14:creationId xmlns:p14="http://schemas.microsoft.com/office/powerpoint/2010/main" val="294105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image sizes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8318-8616-7D24-9F94-DD6679917D17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Compare between part whole test and part whole flip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48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C7FF681A-700C-9342-0AF0-F211114F4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7980734-F143-F050-C84A-786EC5264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F8AE2-B75C-40EE-7009-B70C2D43BF16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E27E01-4938-E99D-84F5-122486D0965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E8527A-5B0C-62B0-A23C-7283443E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D90094-FAB7-0905-5E06-8E11786A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20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269160F-6F7A-3543-BDC7-D5BF6CE32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D17ACD-8301-CF0C-7D16-6C1D1C375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6FF08-EB60-247C-A870-C3855FB7E532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F25E00-D3F8-436F-77AB-78A4087824C7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DFF4C1-33C8-9EE5-25E2-273621FB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B8F734-FC74-0A22-77F1-C4CD7DC6E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470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E0BA-0DCA-05EA-28A3-3B0290DE1EB5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contrast reduce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854D-9DAD-9F88-E861-1BF24D47C4DD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different image sizes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9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04CC132-136C-FAB5-A14D-65CA9699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017"/>
            <a:ext cx="3181674" cy="2364502"/>
          </a:xfrm>
          <a:prstGeom prst="rect">
            <a:avLst/>
          </a:prstGeom>
        </p:spPr>
      </p:pic>
      <p:pic>
        <p:nvPicPr>
          <p:cNvPr id="5" name="Picture 4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B5059AC9-2D21-B448-F159-51D3ABD59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33" y="1243165"/>
            <a:ext cx="3181674" cy="2364502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3CF661D-26A4-8320-CE5B-926A10A6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10" y="1202800"/>
            <a:ext cx="3316071" cy="2464382"/>
          </a:xfrm>
          <a:prstGeom prst="rect">
            <a:avLst/>
          </a:prstGeom>
        </p:spPr>
      </p:pic>
      <p:pic>
        <p:nvPicPr>
          <p:cNvPr id="9" name="Picture 8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287CAA75-2BAF-7E78-BCE5-DC9CD9A04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1211333"/>
            <a:ext cx="3181674" cy="236450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1" name="Picture 10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1E60696-515A-0AFA-EFA4-3FF14C524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" y="3736152"/>
            <a:ext cx="3181674" cy="2364502"/>
          </a:xfrm>
          <a:prstGeom prst="rect">
            <a:avLst/>
          </a:prstGeom>
        </p:spPr>
      </p:pic>
      <p:pic>
        <p:nvPicPr>
          <p:cNvPr id="13" name="Picture 1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9480FD5-B909-6865-1C58-51CF17CDD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00" y="3722162"/>
            <a:ext cx="3119174" cy="2318054"/>
          </a:xfrm>
          <a:prstGeom prst="rect">
            <a:avLst/>
          </a:prstGeom>
        </p:spPr>
      </p:pic>
      <p:pic>
        <p:nvPicPr>
          <p:cNvPr id="15" name="Picture 1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E4595B15-2606-1028-2E0C-4F5C15FE1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47" y="3575834"/>
            <a:ext cx="3383613" cy="2514576"/>
          </a:xfrm>
          <a:prstGeom prst="rect">
            <a:avLst/>
          </a:prstGeom>
        </p:spPr>
      </p:pic>
      <p:pic>
        <p:nvPicPr>
          <p:cNvPr id="17" name="Picture 16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A16478B4-5451-A471-9DE8-B8D6C98E3A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09" y="3601518"/>
            <a:ext cx="3314491" cy="24632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52132F-544C-0306-D5BA-2404D8695B03}"/>
              </a:ext>
            </a:extLst>
          </p:cNvPr>
          <p:cNvSpPr txBox="1"/>
          <p:nvPr/>
        </p:nvSpPr>
        <p:spPr>
          <a:xfrm>
            <a:off x="1277368" y="586333"/>
            <a:ext cx="714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test trend with different contrast reduce for different image sizes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80ED6C-F8ED-55CA-D952-B4FFBA2BC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288868"/>
            <a:ext cx="2965602" cy="111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39F9BE-9B1E-DF61-DDEE-5112374A69A3}"/>
              </a:ext>
            </a:extLst>
          </p:cNvPr>
          <p:cNvSpPr txBox="1"/>
          <p:nvPr/>
        </p:nvSpPr>
        <p:spPr>
          <a:xfrm>
            <a:off x="141111" y="6087001"/>
            <a:ext cx="1217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test is with the same pattern as the training dataset.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less than 28*28 (included), in low contrast (contrast reduce 121-140), it cannot classify the learning test. 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E811AFD-1492-CBFC-A77F-1A64C0037BD4}"/>
              </a:ext>
            </a:extLst>
          </p:cNvPr>
          <p:cNvSpPr/>
          <p:nvPr/>
        </p:nvSpPr>
        <p:spPr>
          <a:xfrm>
            <a:off x="8877300" y="1736651"/>
            <a:ext cx="45719" cy="3473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CAF1437-D0A0-9A34-4781-797DB3B2F44F}"/>
              </a:ext>
            </a:extLst>
          </p:cNvPr>
          <p:cNvSpPr/>
          <p:nvPr/>
        </p:nvSpPr>
        <p:spPr>
          <a:xfrm rot="10800000">
            <a:off x="9029700" y="1736651"/>
            <a:ext cx="45719" cy="3473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11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B6E64C5-EEE9-650A-1411-2E75A66E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7" y="3547955"/>
            <a:ext cx="3326670" cy="2472258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4D3609A-DF39-ABA9-58A3-4F6C207BD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511"/>
            <a:ext cx="3106168" cy="2308389"/>
          </a:xfrm>
          <a:prstGeom prst="rect">
            <a:avLst/>
          </a:prstGeom>
        </p:spPr>
      </p:pic>
      <p:pic>
        <p:nvPicPr>
          <p:cNvPr id="24" name="Picture 23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4F74D9CA-4F12-9E0F-7290-71BAA100C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47" y="1082511"/>
            <a:ext cx="3106168" cy="2308389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04FD589-BF01-0010-F147-F94A2E903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03" y="1082512"/>
            <a:ext cx="3106167" cy="2308388"/>
          </a:xfrm>
          <a:prstGeom prst="rect">
            <a:avLst/>
          </a:prstGeom>
        </p:spPr>
      </p:pic>
      <p:pic>
        <p:nvPicPr>
          <p:cNvPr id="28" name="Picture 27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8895B0F2-9359-4D22-DC0C-6F8177FE9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9" y="1248437"/>
            <a:ext cx="3133954" cy="2329038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3170533-552E-88F4-8DA7-E4CD8C859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644"/>
            <a:ext cx="3106168" cy="2308389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12EBCEA-7BCE-BD5D-E451-FF5E1C7AC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8" y="3627644"/>
            <a:ext cx="3106168" cy="230838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E7B194F-901D-B053-6D76-D15E18AC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03" y="3606995"/>
            <a:ext cx="3133954" cy="23290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494672-E421-89FC-2B84-1248EF384C4E}"/>
              </a:ext>
            </a:extLst>
          </p:cNvPr>
          <p:cNvSpPr txBox="1"/>
          <p:nvPr/>
        </p:nvSpPr>
        <p:spPr>
          <a:xfrm>
            <a:off x="857396" y="654972"/>
            <a:ext cx="731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test trend with different contrast reduce for different image sizes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78E61D-284A-C651-C8DA-0E2E2E4D5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9550" y="0"/>
            <a:ext cx="3365673" cy="111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F1286-0608-0A52-5D09-CBB1B231CDCD}"/>
              </a:ext>
            </a:extLst>
          </p:cNvPr>
          <p:cNvSpPr txBox="1"/>
          <p:nvPr/>
        </p:nvSpPr>
        <p:spPr>
          <a:xfrm>
            <a:off x="432559" y="5942149"/>
            <a:ext cx="11205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tends to have high accuracy for all contrast when image size is 56*56 for composite test. (The highlighted graph)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increases, lower contract (closer to 121-140) tends to have higher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decrease, higher contract tends to have lower accuracy.</a:t>
            </a:r>
          </a:p>
        </p:txBody>
      </p:sp>
    </p:spTree>
    <p:extLst>
      <p:ext uri="{BB962C8B-B14F-4D97-AF65-F5344CB8AC3E}">
        <p14:creationId xmlns:p14="http://schemas.microsoft.com/office/powerpoint/2010/main" val="362100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CA2E7E5-9748-91FE-2E3C-9CCABDF6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51" y="3336222"/>
            <a:ext cx="3217851" cy="2391387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A2DBE0D-8460-7592-CD8F-EDDA126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512"/>
            <a:ext cx="3217850" cy="2391387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2B05EEE-3CD7-CCB2-FCB0-B126C4CCD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39" y="987559"/>
            <a:ext cx="3217849" cy="2391386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16C0D09-368A-7869-E0AA-076627419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77" y="1018244"/>
            <a:ext cx="3217850" cy="2391387"/>
          </a:xfrm>
          <a:prstGeom prst="rect">
            <a:avLst/>
          </a:prstGeom>
        </p:spPr>
      </p:pic>
      <p:pic>
        <p:nvPicPr>
          <p:cNvPr id="11" name="Picture 10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1C522790-EFF7-629C-7628-61BBC7162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777" y="1037614"/>
            <a:ext cx="3217850" cy="2391386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3" name="Picture 1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8FB1F48-44D2-C8A4-FBF2-75FAD1C31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78945"/>
            <a:ext cx="3217849" cy="2391386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5" name="Picture 1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EDA28A42-9C9E-40D4-AB71-F6187CDA6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84" y="3372968"/>
            <a:ext cx="3217850" cy="2391387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DED726F-7C98-DC59-0BC5-493D7EB24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77" y="3385113"/>
            <a:ext cx="3152063" cy="2342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33C0BA-8F71-F43C-FB52-D23C9F501850}"/>
              </a:ext>
            </a:extLst>
          </p:cNvPr>
          <p:cNvSpPr txBox="1"/>
          <p:nvPr/>
        </p:nvSpPr>
        <p:spPr>
          <a:xfrm>
            <a:off x="857396" y="654972"/>
            <a:ext cx="686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test trend with different contrast reduce for different image sizes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BFB21A-DB46-D0C5-3057-F443CB104A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127" y="0"/>
            <a:ext cx="2921150" cy="1130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9C1752-50F0-0496-C62F-1BC0034A337E}"/>
              </a:ext>
            </a:extLst>
          </p:cNvPr>
          <p:cNvSpPr txBox="1"/>
          <p:nvPr/>
        </p:nvSpPr>
        <p:spPr>
          <a:xfrm>
            <a:off x="432559" y="5818049"/>
            <a:ext cx="12059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tends to have high accuracy for all contrast when image size is 56*56 or 112*112 for global test. (The highlighted graphs)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increases, lower contract (closer to 121-140) tends to have higher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decrease, higher contract tends to have lower accuracy.</a:t>
            </a:r>
          </a:p>
        </p:txBody>
      </p:sp>
    </p:spTree>
    <p:extLst>
      <p:ext uri="{BB962C8B-B14F-4D97-AF65-F5344CB8AC3E}">
        <p14:creationId xmlns:p14="http://schemas.microsoft.com/office/powerpoint/2010/main" val="116662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051723" y="1674673"/>
            <a:ext cx="49095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60704">
              <a:spcAft>
                <a:spcPts val="600"/>
              </a:spcAft>
            </a:pPr>
            <a:r>
              <a:rPr lang="en-US" sz="7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image sizes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8318-8616-7D24-9F94-DD6679917D17}"/>
              </a:ext>
            </a:extLst>
          </p:cNvPr>
          <p:cNvSpPr txBox="1"/>
          <p:nvPr/>
        </p:nvSpPr>
        <p:spPr>
          <a:xfrm>
            <a:off x="6457509" y="2905846"/>
            <a:ext cx="510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106070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different contrast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7A0393-95F7-5BE7-64A0-383CB8634622}"/>
              </a:ext>
            </a:extLst>
          </p:cNvPr>
          <p:cNvSpPr/>
          <p:nvPr/>
        </p:nvSpPr>
        <p:spPr>
          <a:xfrm>
            <a:off x="895591" y="1580707"/>
            <a:ext cx="5200409" cy="36788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9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ext, screenshot, display, rectangle&#10;&#10;Description automatically generated">
            <a:extLst>
              <a:ext uri="{FF2B5EF4-FFF2-40B4-BE49-F238E27FC236}">
                <a16:creationId xmlns:a16="http://schemas.microsoft.com/office/drawing/2014/main" id="{CE48AC46-DF56-6DDC-343C-D6FC74C9A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64" y="4225579"/>
            <a:ext cx="2479136" cy="1838413"/>
          </a:xfrm>
          <a:prstGeom prst="rect">
            <a:avLst/>
          </a:prstGeom>
        </p:spPr>
      </p:pic>
      <p:pic>
        <p:nvPicPr>
          <p:cNvPr id="58" name="Picture 57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7EB2C45D-198D-86E4-CB03-BB7DA9C71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65" y="1365066"/>
            <a:ext cx="2479136" cy="1838412"/>
          </a:xfrm>
          <a:prstGeom prst="rect">
            <a:avLst/>
          </a:prstGeom>
        </p:spPr>
      </p:pic>
      <p:pic>
        <p:nvPicPr>
          <p:cNvPr id="48" name="Picture 47" descr="A picture containing text, screenshot, display, rectangle&#10;&#10;Description automatically generated">
            <a:extLst>
              <a:ext uri="{FF2B5EF4-FFF2-40B4-BE49-F238E27FC236}">
                <a16:creationId xmlns:a16="http://schemas.microsoft.com/office/drawing/2014/main" id="{5E063E8D-FA36-4AC9-73EA-28DA2CEE0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7" y="1365066"/>
            <a:ext cx="2640496" cy="1958071"/>
          </a:xfrm>
          <a:prstGeom prst="rect">
            <a:avLst/>
          </a:prstGeom>
        </p:spPr>
      </p:pic>
      <p:pic>
        <p:nvPicPr>
          <p:cNvPr id="60" name="Picture 59" descr="A picture containing text, screenshot, display, plot&#10;&#10;Description automatically generated">
            <a:extLst>
              <a:ext uri="{FF2B5EF4-FFF2-40B4-BE49-F238E27FC236}">
                <a16:creationId xmlns:a16="http://schemas.microsoft.com/office/drawing/2014/main" id="{64AD35F0-B46E-4D73-6BED-26CFCB70C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9734"/>
            <a:ext cx="2647538" cy="1963293"/>
          </a:xfrm>
          <a:prstGeom prst="rect">
            <a:avLst/>
          </a:prstGeom>
        </p:spPr>
      </p:pic>
      <p:pic>
        <p:nvPicPr>
          <p:cNvPr id="52" name="Picture 51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845759F-F2BC-5E9E-8F09-127B70F18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4" y="1365066"/>
            <a:ext cx="2696617" cy="1999687"/>
          </a:xfrm>
          <a:prstGeom prst="rect">
            <a:avLst/>
          </a:prstGeom>
        </p:spPr>
      </p:pic>
      <p:pic>
        <p:nvPicPr>
          <p:cNvPr id="62" name="Picture 61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0C9B18D3-58FC-4F3F-52C8-AED8ED149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52" y="4255556"/>
            <a:ext cx="2647539" cy="1963293"/>
          </a:xfrm>
          <a:prstGeom prst="rect">
            <a:avLst/>
          </a:prstGeom>
        </p:spPr>
      </p:pic>
      <p:pic>
        <p:nvPicPr>
          <p:cNvPr id="54" name="Picture 53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F9E128D5-5550-F9A7-B25A-3CE7F90D3E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28" y="1349242"/>
            <a:ext cx="2683172" cy="1989717"/>
          </a:xfrm>
          <a:prstGeom prst="rect">
            <a:avLst/>
          </a:prstGeom>
        </p:spPr>
      </p:pic>
      <p:pic>
        <p:nvPicPr>
          <p:cNvPr id="64" name="Picture 63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3E5C46F-E9D9-8CD6-5C43-1873B49A9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90" y="4225239"/>
            <a:ext cx="2583187" cy="1915573"/>
          </a:xfrm>
          <a:prstGeom prst="rect">
            <a:avLst/>
          </a:prstGeom>
        </p:spPr>
      </p:pic>
      <p:pic>
        <p:nvPicPr>
          <p:cNvPr id="56" name="Picture 5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F7E3B228-9873-C8A8-BF70-AC66F2C5F6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43" y="1323448"/>
            <a:ext cx="2683171" cy="1989716"/>
          </a:xfrm>
          <a:prstGeom prst="rect">
            <a:avLst/>
          </a:prstGeom>
        </p:spPr>
      </p:pic>
      <p:pic>
        <p:nvPicPr>
          <p:cNvPr id="66" name="Picture 6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3F8E86E4-0727-0452-A1FA-B86562F0E7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43" y="4206437"/>
            <a:ext cx="2608542" cy="193437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3B4F118-E641-F347-B865-A9CB0CDFA7D8}"/>
              </a:ext>
            </a:extLst>
          </p:cNvPr>
          <p:cNvSpPr txBox="1"/>
          <p:nvPr/>
        </p:nvSpPr>
        <p:spPr>
          <a:xfrm>
            <a:off x="857396" y="654972"/>
            <a:ext cx="711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test trend with different image sizes for different contrast reduce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B5A5193-8BBE-B7AE-953C-247EB57654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5339" y="96143"/>
            <a:ext cx="2965602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1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301DD73-CE94-DAC3-58A2-D96F832DC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77" y="3817438"/>
            <a:ext cx="2460747" cy="1824777"/>
          </a:xfrm>
          <a:prstGeom prst="rect">
            <a:avLst/>
          </a:prstGeom>
        </p:spPr>
      </p:pic>
      <p:pic>
        <p:nvPicPr>
          <p:cNvPr id="13" name="Picture 1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CB292095-36F5-61B7-11F1-A8831BE69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77" y="1575927"/>
            <a:ext cx="2488553" cy="1845397"/>
          </a:xfrm>
          <a:prstGeom prst="rect">
            <a:avLst/>
          </a:prstGeom>
        </p:spPr>
      </p:pic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8DBC32A2-AD66-8968-7932-9F5BE358A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" y="1560945"/>
            <a:ext cx="2639378" cy="1957241"/>
          </a:xfrm>
          <a:prstGeom prst="rect">
            <a:avLst/>
          </a:prstGeom>
        </p:spPr>
      </p:pic>
      <p:pic>
        <p:nvPicPr>
          <p:cNvPr id="15" name="Picture 1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BBE7DFD7-95B7-5407-0F5B-B5F9D1977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7438"/>
            <a:ext cx="2677981" cy="1985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7C23F-B518-5684-347B-1A91C34F9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63" y="1560945"/>
            <a:ext cx="2677979" cy="1985866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70945BC-B62E-9A28-A50D-7D4BA6B80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63" y="3786862"/>
            <a:ext cx="2677979" cy="1985866"/>
          </a:xfrm>
          <a:prstGeom prst="rect">
            <a:avLst/>
          </a:prstGeom>
        </p:spPr>
      </p:pic>
      <p:pic>
        <p:nvPicPr>
          <p:cNvPr id="9" name="Picture 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A26C94B-9562-2D7D-83F7-F503D1B03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96" y="1568336"/>
            <a:ext cx="2619441" cy="1942457"/>
          </a:xfrm>
          <a:prstGeom prst="rect">
            <a:avLst/>
          </a:prstGeom>
        </p:spPr>
      </p:pic>
      <p:pic>
        <p:nvPicPr>
          <p:cNvPr id="19" name="Picture 18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69FE4B4C-2D83-C7B9-6222-21435983D5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28" y="3786862"/>
            <a:ext cx="2671695" cy="1981206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5BA34CF-E4EF-0DD3-B02A-B9C7242FC8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752" y="1568336"/>
            <a:ext cx="2639378" cy="1957241"/>
          </a:xfrm>
          <a:prstGeom prst="rect">
            <a:avLst/>
          </a:prstGeom>
        </p:spPr>
      </p:pic>
      <p:pic>
        <p:nvPicPr>
          <p:cNvPr id="21" name="Picture 20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26A7FAF0-30BC-0B89-2B53-132425C25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54" y="3817438"/>
            <a:ext cx="2610376" cy="19357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EC0EB3-85B3-D861-B466-6B792F64EDD1}"/>
              </a:ext>
            </a:extLst>
          </p:cNvPr>
          <p:cNvSpPr txBox="1"/>
          <p:nvPr/>
        </p:nvSpPr>
        <p:spPr>
          <a:xfrm>
            <a:off x="857396" y="654972"/>
            <a:ext cx="731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test trend with different image sizes for different contrast reduce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6CB39B-950E-B002-53EA-E863DE387C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1514" y="185472"/>
            <a:ext cx="3365673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0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621CFF8-DCC9-BCBF-54F1-4898F1D3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0" y="4162257"/>
            <a:ext cx="2601272" cy="1928984"/>
          </a:xfrm>
          <a:prstGeom prst="rect">
            <a:avLst/>
          </a:prstGeom>
        </p:spPr>
      </p:pic>
      <p:pic>
        <p:nvPicPr>
          <p:cNvPr id="13" name="Picture 1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1D546413-59EA-C5E7-CF6B-FC07C77C0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0" y="1530060"/>
            <a:ext cx="2601270" cy="1928983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BCD000-5D85-B2B7-51BF-20222CFBB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4102"/>
            <a:ext cx="2440339" cy="1809643"/>
          </a:xfrm>
          <a:prstGeom prst="rect">
            <a:avLst/>
          </a:prstGeom>
        </p:spPr>
      </p:pic>
      <p:pic>
        <p:nvPicPr>
          <p:cNvPr id="15" name="Picture 1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133B289B-B8D2-43DE-067A-96F6C72A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7" y="4192300"/>
            <a:ext cx="2601269" cy="1928982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764144D-0198-61A4-BE58-4DA0F3B44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92" y="1634763"/>
            <a:ext cx="2601270" cy="1928982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9CCDE96-1BCC-8C5D-413A-BAF421414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92" y="4192300"/>
            <a:ext cx="2690800" cy="1995373"/>
          </a:xfrm>
          <a:prstGeom prst="rect">
            <a:avLst/>
          </a:prstGeom>
        </p:spPr>
      </p:pic>
      <p:pic>
        <p:nvPicPr>
          <p:cNvPr id="9" name="Picture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64E3005-5674-EA9A-7F57-204AA8356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1568372"/>
            <a:ext cx="2690798" cy="1995373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4367371-81F3-DC8B-23F1-EF50C47B92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1" y="4162259"/>
            <a:ext cx="2601270" cy="1928982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BF0C6BC-928B-B66A-A43C-BE8C284B22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77" y="1530060"/>
            <a:ext cx="2601270" cy="1928982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4D4DB78-66DE-9D8D-F656-06F036BEA3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75" y="4162259"/>
            <a:ext cx="2601270" cy="19289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ADB570-A3CE-9BC3-06DE-D6394653EBB8}"/>
              </a:ext>
            </a:extLst>
          </p:cNvPr>
          <p:cNvSpPr txBox="1"/>
          <p:nvPr/>
        </p:nvSpPr>
        <p:spPr>
          <a:xfrm>
            <a:off x="857396" y="654972"/>
            <a:ext cx="686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test trend with different image sizes for different contrast reduce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F2F567-9D36-A23F-9EA4-88649293D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7778" y="89793"/>
            <a:ext cx="2921150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A43DF49-266E-FBEB-7317-0A40A5E9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CD3511E-4B47-CD98-8462-A1E96332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A7692-F5B6-88CD-5018-F410A05D35DC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E0A152-1274-BD5D-A2EE-FB40113A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5DAEA8-841C-F404-A450-A0754B1C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</p:spTree>
    <p:extLst>
      <p:ext uri="{BB962C8B-B14F-4D97-AF65-F5344CB8AC3E}">
        <p14:creationId xmlns:p14="http://schemas.microsoft.com/office/powerpoint/2010/main" val="84718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758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black triangles&#10;&#10;Description automatically generated with medium confidence">
            <a:extLst>
              <a:ext uri="{FF2B5EF4-FFF2-40B4-BE49-F238E27FC236}">
                <a16:creationId xmlns:a16="http://schemas.microsoft.com/office/drawing/2014/main" id="{E02E2D9E-6658-0AC4-3149-709C4112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9" name="Picture 8" descr="A picture containing symmetry, graphics, design&#10;&#10;Description automatically generated">
            <a:extLst>
              <a:ext uri="{FF2B5EF4-FFF2-40B4-BE49-F238E27FC236}">
                <a16:creationId xmlns:a16="http://schemas.microsoft.com/office/drawing/2014/main" id="{8ED87DC2-C64F-315A-C48E-035A9FE9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B6021A14-BC3C-7082-4918-A4E7A1F1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medium confidence">
            <a:extLst>
              <a:ext uri="{FF2B5EF4-FFF2-40B4-BE49-F238E27FC236}">
                <a16:creationId xmlns:a16="http://schemas.microsoft.com/office/drawing/2014/main" id="{3E716165-5862-B4C0-775B-DCB01DBF7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7" name="Picture 6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BF818F4A-B3D2-3D87-F641-D50356677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96499D2B-DD29-E63C-78CF-25E705574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BCDA4-4DE5-EE1C-AC8D-A4AE2F26580B}"/>
              </a:ext>
            </a:extLst>
          </p:cNvPr>
          <p:cNvSpPr txBox="1"/>
          <p:nvPr/>
        </p:nvSpPr>
        <p:spPr>
          <a:xfrm>
            <a:off x="5038493" y="50888"/>
            <a:ext cx="215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1-20</a:t>
            </a:r>
          </a:p>
        </p:txBody>
      </p:sp>
    </p:spTree>
    <p:extLst>
      <p:ext uri="{BB962C8B-B14F-4D97-AF65-F5344CB8AC3E}">
        <p14:creationId xmlns:p14="http://schemas.microsoft.com/office/powerpoint/2010/main" val="111666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E83A7451-2C67-BE32-40A6-1F455B2E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3" name="Picture 1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8A0DB80E-4DF6-3125-8F23-26BCA12A5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3449860E-DBB1-E47B-38CC-9F325FBF6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graphics, triangle, design&#10;&#10;Description automatically generated">
            <a:extLst>
              <a:ext uri="{FF2B5EF4-FFF2-40B4-BE49-F238E27FC236}">
                <a16:creationId xmlns:a16="http://schemas.microsoft.com/office/drawing/2014/main" id="{FCEE9EC1-F267-2055-A1FF-1B9D5B42B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46DAFAA9-8FDB-DBFF-DBEA-CD03DF19D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5" name="Picture 4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163C4E9C-15FB-3A13-8CDC-F3F3CB17E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9786B0-2E9B-4BCC-8853-03BE0E033D67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21-40</a:t>
            </a:r>
          </a:p>
        </p:txBody>
      </p:sp>
    </p:spTree>
    <p:extLst>
      <p:ext uri="{BB962C8B-B14F-4D97-AF65-F5344CB8AC3E}">
        <p14:creationId xmlns:p14="http://schemas.microsoft.com/office/powerpoint/2010/main" val="1376527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FD062527-40B1-EEC3-7B0A-E142F964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887DC591-1323-58E8-F8A1-F724B7305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graphics, white, design&#10;&#10;Description automatically generated">
            <a:extLst>
              <a:ext uri="{FF2B5EF4-FFF2-40B4-BE49-F238E27FC236}">
                <a16:creationId xmlns:a16="http://schemas.microsoft.com/office/drawing/2014/main" id="{180B0E34-1016-A23D-51A3-C09B3D712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FCB812FB-89A2-95FF-9B48-45C09B94B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FBC96592-0BB2-1C87-37A1-73D08B69D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A142C7EE-D2F0-D84F-BDC2-B33F55DCE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746CF7-E7F2-4E09-F265-FFEE87BE4325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41-60</a:t>
            </a:r>
          </a:p>
        </p:txBody>
      </p:sp>
    </p:spTree>
    <p:extLst>
      <p:ext uri="{BB962C8B-B14F-4D97-AF65-F5344CB8AC3E}">
        <p14:creationId xmlns:p14="http://schemas.microsoft.com/office/powerpoint/2010/main" val="374812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68BBB63E-052C-B512-0FD5-4F111C3C4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group of triangles in a square with Pito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3155F427-5D17-3E85-B347-84C3D37A1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5A7203FE-CE0E-C801-9BFE-752C6FBD7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9AF82803-1904-91B5-4125-404ED2A7A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5" name="Picture 4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5CB81DDC-3057-A631-6450-C6D0E0FF8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9" name="Picture 8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E78EDCB1-6763-6BC4-438E-651E75FB2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579826-8EA6-0BF6-EB52-03E37D66D01E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61-80</a:t>
            </a:r>
          </a:p>
        </p:txBody>
      </p:sp>
    </p:spTree>
    <p:extLst>
      <p:ext uri="{BB962C8B-B14F-4D97-AF65-F5344CB8AC3E}">
        <p14:creationId xmlns:p14="http://schemas.microsoft.com/office/powerpoint/2010/main" val="1857200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D102BE4A-B403-1D82-5157-E955E513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symmetry, triangle, pattern, line&#10;&#10;Description automatically generated">
            <a:extLst>
              <a:ext uri="{FF2B5EF4-FFF2-40B4-BE49-F238E27FC236}">
                <a16:creationId xmlns:a16="http://schemas.microsoft.com/office/drawing/2014/main" id="{D69AA6B4-BA3C-BED8-DAD4-133209D7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design&#10;&#10;Description automatically generated">
            <a:extLst>
              <a:ext uri="{FF2B5EF4-FFF2-40B4-BE49-F238E27FC236}">
                <a16:creationId xmlns:a16="http://schemas.microsoft.com/office/drawing/2014/main" id="{B2681F00-770F-4C22-7A54-C734F1C8A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design&#10;&#10;Description automatically generated">
            <a:extLst>
              <a:ext uri="{FF2B5EF4-FFF2-40B4-BE49-F238E27FC236}">
                <a16:creationId xmlns:a16="http://schemas.microsoft.com/office/drawing/2014/main" id="{8D4787DC-AB97-9925-D7B9-716CCB212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design, symmetry&#10;&#10;Description automatically generated">
            <a:extLst>
              <a:ext uri="{FF2B5EF4-FFF2-40B4-BE49-F238E27FC236}">
                <a16:creationId xmlns:a16="http://schemas.microsoft.com/office/drawing/2014/main" id="{CBFEF0E4-8F8D-8ACB-4BB4-00720F87E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3" name="Picture 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BD2ECF49-1ADB-3BCB-94D6-C96F70355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AF3165-56A8-218B-28D6-1AA2F1EAD08B}"/>
              </a:ext>
            </a:extLst>
          </p:cNvPr>
          <p:cNvSpPr txBox="1"/>
          <p:nvPr/>
        </p:nvSpPr>
        <p:spPr>
          <a:xfrm>
            <a:off x="5038493" y="50888"/>
            <a:ext cx="238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81-100</a:t>
            </a:r>
          </a:p>
        </p:txBody>
      </p:sp>
    </p:spTree>
    <p:extLst>
      <p:ext uri="{BB962C8B-B14F-4D97-AF65-F5344CB8AC3E}">
        <p14:creationId xmlns:p14="http://schemas.microsoft.com/office/powerpoint/2010/main" val="144609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ne, symmetry, design&#10;&#10;Description automatically generated">
            <a:extLst>
              <a:ext uri="{FF2B5EF4-FFF2-40B4-BE49-F238E27FC236}">
                <a16:creationId xmlns:a16="http://schemas.microsoft.com/office/drawing/2014/main" id="{BB98191D-2500-DB53-BEB6-20D02C410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5" name="Picture 4" descr="A picture containing design&#10;&#10;Description automatically generated">
            <a:extLst>
              <a:ext uri="{FF2B5EF4-FFF2-40B4-BE49-F238E27FC236}">
                <a16:creationId xmlns:a16="http://schemas.microsoft.com/office/drawing/2014/main" id="{A40A8552-0E73-30AD-D886-F86960477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9" name="Picture 8" descr="A picture containing design, symmetry&#10;&#10;Description automatically generated">
            <a:extLst>
              <a:ext uri="{FF2B5EF4-FFF2-40B4-BE49-F238E27FC236}">
                <a16:creationId xmlns:a16="http://schemas.microsoft.com/office/drawing/2014/main" id="{954DEDA5-B711-FFF6-E121-D9545BE8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C637A3C5-B8FE-E92C-7312-ECADBFE27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7" name="Picture 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3DA3C023-7357-0B7D-BFDC-EECDBC06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9FF0A27D-5178-82FF-3D5D-C222D247F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C42426-8A0F-D73B-6211-ADECD8B50A9E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101-120</a:t>
            </a:r>
          </a:p>
        </p:txBody>
      </p:sp>
    </p:spTree>
    <p:extLst>
      <p:ext uri="{BB962C8B-B14F-4D97-AF65-F5344CB8AC3E}">
        <p14:creationId xmlns:p14="http://schemas.microsoft.com/office/powerpoint/2010/main" val="3306968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te, screenshot, black, design&#10;&#10;Description automatically generated">
            <a:extLst>
              <a:ext uri="{FF2B5EF4-FFF2-40B4-BE49-F238E27FC236}">
                <a16:creationId xmlns:a16="http://schemas.microsoft.com/office/drawing/2014/main" id="{8627E189-DCDB-463F-7B7E-F4E4852B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5" name="Picture 4" descr="A picture containing white, black, design&#10;&#10;Description automatically generated">
            <a:extLst>
              <a:ext uri="{FF2B5EF4-FFF2-40B4-BE49-F238E27FC236}">
                <a16:creationId xmlns:a16="http://schemas.microsoft.com/office/drawing/2014/main" id="{D58AF832-3CB1-BA0D-9E94-B6FFB719C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3" name="Picture 12" descr="A picture containing white, screenshot, design&#10;&#10;Description automatically generated">
            <a:extLst>
              <a:ext uri="{FF2B5EF4-FFF2-40B4-BE49-F238E27FC236}">
                <a16:creationId xmlns:a16="http://schemas.microsoft.com/office/drawing/2014/main" id="{1B950CCD-3978-3788-0C66-71DABB6E3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8B37DFBF-0363-4128-718A-9F252C869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11" name="Picture 10" descr="A picture containing white, pattern, screenshot, symmetry&#10;&#10;Description automatically generated">
            <a:extLst>
              <a:ext uri="{FF2B5EF4-FFF2-40B4-BE49-F238E27FC236}">
                <a16:creationId xmlns:a16="http://schemas.microsoft.com/office/drawing/2014/main" id="{9B549403-DDC6-4C32-B55D-3FFA8EDD8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9" name="Picture 8" descr="A picture containing screenshot, white, black, design&#10;&#10;Description automatically generated">
            <a:extLst>
              <a:ext uri="{FF2B5EF4-FFF2-40B4-BE49-F238E27FC236}">
                <a16:creationId xmlns:a16="http://schemas.microsoft.com/office/drawing/2014/main" id="{AF5B9FB8-4D12-1CB4-38F0-762B06126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119D2-CBE0-2427-8B20-4A3EE40AF1E4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121-140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EEE1D-CC9A-4789-5103-2B7998CBE622}"/>
              </a:ext>
            </a:extLst>
          </p:cNvPr>
          <p:cNvSpPr txBox="1"/>
          <p:nvPr/>
        </p:nvSpPr>
        <p:spPr>
          <a:xfrm>
            <a:off x="3863427" y="6370924"/>
            <a:ext cx="485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121-140 has the lowest contract. </a:t>
            </a:r>
          </a:p>
        </p:txBody>
      </p:sp>
    </p:spTree>
    <p:extLst>
      <p:ext uri="{BB962C8B-B14F-4D97-AF65-F5344CB8AC3E}">
        <p14:creationId xmlns:p14="http://schemas.microsoft.com/office/powerpoint/2010/main" val="329468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attern, symmetry, white, design&#10;&#10;Description automatically generated">
            <a:extLst>
              <a:ext uri="{FF2B5EF4-FFF2-40B4-BE49-F238E27FC236}">
                <a16:creationId xmlns:a16="http://schemas.microsoft.com/office/drawing/2014/main" id="{55E27B99-C102-75F4-6D8B-ED7D21A1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pattern, symmetry, white, line&#10;&#10;Description automatically generated">
            <a:extLst>
              <a:ext uri="{FF2B5EF4-FFF2-40B4-BE49-F238E27FC236}">
                <a16:creationId xmlns:a16="http://schemas.microsoft.com/office/drawing/2014/main" id="{B013A177-5512-4EF8-0D1D-FC18E9560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B5DA7A66-C6A2-7B55-D053-92E2F98B8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34CC228-0C36-6298-C4A7-5804643E7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design, graphics&#10;&#10;Description automatically generated">
            <a:extLst>
              <a:ext uri="{FF2B5EF4-FFF2-40B4-BE49-F238E27FC236}">
                <a16:creationId xmlns:a16="http://schemas.microsoft.com/office/drawing/2014/main" id="{E8B79903-14EE-DB08-B7A8-535C2E224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7" name="Picture 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C55873B5-C6D3-7F46-8DC7-04AEB59AF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0A1073-6391-9C53-BBC5-0068B1811CC5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141-160</a:t>
            </a:r>
          </a:p>
        </p:txBody>
      </p:sp>
    </p:spTree>
    <p:extLst>
      <p:ext uri="{BB962C8B-B14F-4D97-AF65-F5344CB8AC3E}">
        <p14:creationId xmlns:p14="http://schemas.microsoft.com/office/powerpoint/2010/main" val="1716550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47CF01B7-58D6-7FAC-75CE-DDE59A2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7" name="Picture 6" descr="A picture containing symmetry, graphics, black and white, design&#10;&#10;Description automatically generated">
            <a:extLst>
              <a:ext uri="{FF2B5EF4-FFF2-40B4-BE49-F238E27FC236}">
                <a16:creationId xmlns:a16="http://schemas.microsoft.com/office/drawing/2014/main" id="{5A8D9BF2-39B7-F09E-BBA6-CBA915A7B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1" name="Picture 10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1DBA30D7-FF46-F412-2338-91D5C12EF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D324EB1-D527-6344-8AC3-75662186D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graphics, pattern, white&#10;&#10;Description automatically generated">
            <a:extLst>
              <a:ext uri="{FF2B5EF4-FFF2-40B4-BE49-F238E27FC236}">
                <a16:creationId xmlns:a16="http://schemas.microsoft.com/office/drawing/2014/main" id="{FBD0FD2A-D9D8-D0A9-2968-16ACE6F3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5" name="Picture 4" descr="A picture containing graphics, white, black and white, design&#10;&#10;Description automatically generated">
            <a:extLst>
              <a:ext uri="{FF2B5EF4-FFF2-40B4-BE49-F238E27FC236}">
                <a16:creationId xmlns:a16="http://schemas.microsoft.com/office/drawing/2014/main" id="{2E77B3C7-9B52-D08A-6622-7B8DFCA7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3F753A-325A-1541-CDD3-6BFFCBBD4E6B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161-180</a:t>
            </a:r>
          </a:p>
        </p:txBody>
      </p:sp>
    </p:spTree>
    <p:extLst>
      <p:ext uri="{BB962C8B-B14F-4D97-AF65-F5344CB8AC3E}">
        <p14:creationId xmlns:p14="http://schemas.microsoft.com/office/powerpoint/2010/main" val="391179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936CE31-14DC-6543-0087-B15D7044C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9" y="1387471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E7EBAFA-BD7A-6FA2-2F1E-7B8D81C4F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387472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E1E26-5922-C8E4-AB91-32B60CEC20B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63164C-CE46-18B5-AF05-3E2A1E1AB1EC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A9C588-B73D-6531-134D-A5F70337A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076C5E-29B6-3F6A-224E-86457FD8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81B724-6858-11AA-58A0-EF00ACD7A3BD}"/>
              </a:ext>
            </a:extLst>
          </p:cNvPr>
          <p:cNvSpPr txBox="1"/>
          <p:nvPr/>
        </p:nvSpPr>
        <p:spPr>
          <a:xfrm>
            <a:off x="1277368" y="5256004"/>
            <a:ext cx="108237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have the same global feature but have different local feature.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local feature triangle is flipped in part whole flip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tends to classify the image according to the local feature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test, the model tends to classify all images as plus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flip test, the model tends to classify all images as minus when image size is higher than 112*112.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73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riangle, symmetry, design&#10;&#10;Description automatically generated">
            <a:extLst>
              <a:ext uri="{FF2B5EF4-FFF2-40B4-BE49-F238E27FC236}">
                <a16:creationId xmlns:a16="http://schemas.microsoft.com/office/drawing/2014/main" id="{C2D7474C-0494-CA72-2E98-EE155AC7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08267CB3-A107-E767-0EF1-D9260D4F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symmetry, pattern, design&#10;&#10;Description automatically generated">
            <a:extLst>
              <a:ext uri="{FF2B5EF4-FFF2-40B4-BE49-F238E27FC236}">
                <a16:creationId xmlns:a16="http://schemas.microsoft.com/office/drawing/2014/main" id="{7271738D-421A-FBC4-6186-93BABA733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graphics, design&#10;&#10;Description automatically generated">
            <a:extLst>
              <a:ext uri="{FF2B5EF4-FFF2-40B4-BE49-F238E27FC236}">
                <a16:creationId xmlns:a16="http://schemas.microsoft.com/office/drawing/2014/main" id="{AD06B99A-47C2-E6DE-2FDF-C6B6B232F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graphics, black and white, design&#10;&#10;Description automatically generated">
            <a:extLst>
              <a:ext uri="{FF2B5EF4-FFF2-40B4-BE49-F238E27FC236}">
                <a16:creationId xmlns:a16="http://schemas.microsoft.com/office/drawing/2014/main" id="{BFD05189-D6D4-C97A-43B5-4A5C135D4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3" name="Picture 2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C05AA39E-8BD8-76BB-7C6C-72309F0A2D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25958-6FC6-8DB3-A072-405EEE03B078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181-200</a:t>
            </a:r>
          </a:p>
        </p:txBody>
      </p:sp>
    </p:spTree>
    <p:extLst>
      <p:ext uri="{BB962C8B-B14F-4D97-AF65-F5344CB8AC3E}">
        <p14:creationId xmlns:p14="http://schemas.microsoft.com/office/powerpoint/2010/main" val="45648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2713007" y="2659559"/>
            <a:ext cx="707975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Test with different data setting</a:t>
            </a:r>
          </a:p>
          <a:p>
            <a:pPr algn="ctr"/>
            <a:r>
              <a:rPr lang="en-US" sz="2800" dirty="0">
                <a:latin typeface="+mj-lt"/>
              </a:rPr>
              <a:t>Trend with different image sizes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72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3846CCA-89B7-6350-4D87-2E487E7B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8" y="0"/>
            <a:ext cx="3412002" cy="2559001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74E7F9-289C-E4E6-8888-BA34512F1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" y="4546591"/>
            <a:ext cx="2926085" cy="2194564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6FF897F-75B3-D833-2573-EEFD4136E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19" y="4546591"/>
            <a:ext cx="2779503" cy="2084627"/>
          </a:xfrm>
          <a:prstGeom prst="rect">
            <a:avLst/>
          </a:prstGeom>
        </p:spPr>
      </p:pic>
      <p:pic>
        <p:nvPicPr>
          <p:cNvPr id="11" name="Picture 10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550CCBA-016F-9326-FCBC-B1FB6855B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9" y="2407989"/>
            <a:ext cx="2926084" cy="2194563"/>
          </a:xfrm>
          <a:prstGeom prst="rect">
            <a:avLst/>
          </a:prstGeom>
        </p:spPr>
      </p:pic>
      <p:pic>
        <p:nvPicPr>
          <p:cNvPr id="13" name="Picture 12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D9CA4103-7622-F005-B85A-0101AD3CF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71" y="2407989"/>
            <a:ext cx="2844651" cy="2133488"/>
          </a:xfrm>
          <a:prstGeom prst="rect">
            <a:avLst/>
          </a:prstGeom>
        </p:spPr>
      </p:pic>
      <p:pic>
        <p:nvPicPr>
          <p:cNvPr id="15" name="Picture 14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3453CD37-67CE-D35B-B362-978983498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" y="2289013"/>
            <a:ext cx="3135867" cy="2351900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68BB8C8-9D48-05C5-B267-BACA8676E1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67" y="4546591"/>
            <a:ext cx="2952433" cy="2214325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5F0F89-FDF8-1B09-3520-8B5ACFBE4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47" y="4556819"/>
            <a:ext cx="2844651" cy="2133488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3A31C82-85BD-855A-78EA-5DA8240F5D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93" y="2407989"/>
            <a:ext cx="3095344" cy="232150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505130" y="12564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773661-6D01-DAA1-0D86-2A773C9C5D33}"/>
              </a:ext>
            </a:extLst>
          </p:cNvPr>
          <p:cNvSpPr txBox="1"/>
          <p:nvPr/>
        </p:nvSpPr>
        <p:spPr>
          <a:xfrm>
            <a:off x="0" y="1260344"/>
            <a:ext cx="874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CFD928-8B33-A271-332B-934DB4D2F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9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B55D0-D75E-1D2C-9975-BE1A0EDE0A2C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4058A3F-D3A0-08A8-22E7-FAC2F8EC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72" y="0"/>
            <a:ext cx="3078128" cy="2308595"/>
          </a:xfrm>
          <a:prstGeom prst="rect">
            <a:avLst/>
          </a:prstGeom>
        </p:spPr>
      </p:pic>
      <p:pic>
        <p:nvPicPr>
          <p:cNvPr id="6" name="Picture 5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14CE4135-DAAF-D70E-E21C-26A3A6153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882" y="4698067"/>
            <a:ext cx="2749276" cy="2061957"/>
          </a:xfrm>
          <a:prstGeom prst="rect">
            <a:avLst/>
          </a:prstGeom>
        </p:spPr>
      </p:pic>
      <p:pic>
        <p:nvPicPr>
          <p:cNvPr id="8" name="Picture 7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95DBF286-1396-82CF-B9B8-0CEBCD004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45" y="4665604"/>
            <a:ext cx="2835843" cy="2126882"/>
          </a:xfrm>
          <a:prstGeom prst="rect">
            <a:avLst/>
          </a:prstGeom>
        </p:spPr>
      </p:pic>
      <p:pic>
        <p:nvPicPr>
          <p:cNvPr id="10" name="Picture 9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81F03008-0C62-0267-1334-1B638CF75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94" y="4632337"/>
            <a:ext cx="2697354" cy="2023015"/>
          </a:xfrm>
          <a:prstGeom prst="rect">
            <a:avLst/>
          </a:prstGeom>
        </p:spPr>
      </p:pic>
      <p:pic>
        <p:nvPicPr>
          <p:cNvPr id="12" name="Picture 11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5F9B777A-1757-C291-0426-56B1A78F1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4643021"/>
            <a:ext cx="2697354" cy="2023015"/>
          </a:xfrm>
          <a:prstGeom prst="rect">
            <a:avLst/>
          </a:prstGeom>
        </p:spPr>
      </p:pic>
      <p:pic>
        <p:nvPicPr>
          <p:cNvPr id="14" name="Picture 13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CBAC4996-BB39-6F52-D526-639E84972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82" y="2447772"/>
            <a:ext cx="2656877" cy="1992657"/>
          </a:xfrm>
          <a:prstGeom prst="rect">
            <a:avLst/>
          </a:prstGeom>
        </p:spPr>
      </p:pic>
      <p:pic>
        <p:nvPicPr>
          <p:cNvPr id="16" name="Picture 15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74E1C8A-45F8-66CE-9D9C-604B16589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6" y="2447772"/>
            <a:ext cx="2912120" cy="2184090"/>
          </a:xfrm>
          <a:prstGeom prst="rect">
            <a:avLst/>
          </a:prstGeom>
        </p:spPr>
      </p:pic>
      <p:pic>
        <p:nvPicPr>
          <p:cNvPr id="18" name="Picture 17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012BFFE-1C65-B148-A1AF-9FF5C424F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29" y="2447773"/>
            <a:ext cx="2912119" cy="2184089"/>
          </a:xfrm>
          <a:prstGeom prst="rect">
            <a:avLst/>
          </a:prstGeom>
        </p:spPr>
      </p:pic>
      <p:pic>
        <p:nvPicPr>
          <p:cNvPr id="20" name="Picture 19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9B8BABB-6656-9484-0A5F-DAADF75430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7" y="2361590"/>
            <a:ext cx="2701982" cy="20264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5284C8-778C-1953-ECDF-CD09A65A7B21}"/>
              </a:ext>
            </a:extLst>
          </p:cNvPr>
          <p:cNvCxnSpPr/>
          <p:nvPr/>
        </p:nvCxnSpPr>
        <p:spPr>
          <a:xfrm>
            <a:off x="10693594" y="26249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20CEE3-0BBE-8FAA-305A-91E3ACF249AA}"/>
              </a:ext>
            </a:extLst>
          </p:cNvPr>
          <p:cNvSpPr txBox="1"/>
          <p:nvPr/>
        </p:nvSpPr>
        <p:spPr>
          <a:xfrm>
            <a:off x="27549" y="1144390"/>
            <a:ext cx="8742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5B4B6A-969F-8BB3-7C98-9042CB1D37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2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B55D0-D75E-1D2C-9975-BE1A0EDE0A2C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C682AFC-F93A-609D-75A7-9BE1D583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8" y="0"/>
            <a:ext cx="3412002" cy="2559001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C7D2DEC-C31C-BC85-407D-6A4075C86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3" y="4595376"/>
            <a:ext cx="2831339" cy="2123504"/>
          </a:xfrm>
          <a:prstGeom prst="rect">
            <a:avLst/>
          </a:prstGeom>
        </p:spPr>
      </p:pic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D3A27DA-9DC6-5D8F-4D91-0E8AFB0C3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09" y="4595376"/>
            <a:ext cx="2831339" cy="2123504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33B97DA-6A2F-9C76-0DA1-D17795FE8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4" y="4654010"/>
            <a:ext cx="2831339" cy="2123504"/>
          </a:xfrm>
          <a:prstGeom prst="rect">
            <a:avLst/>
          </a:prstGeom>
        </p:spPr>
      </p:pic>
      <p:pic>
        <p:nvPicPr>
          <p:cNvPr id="21" name="Picture 2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BF46D9B-50DD-D6F4-8E81-2A45731F3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0" y="4654010"/>
            <a:ext cx="2831339" cy="2123504"/>
          </a:xfrm>
          <a:prstGeom prst="rect">
            <a:avLst/>
          </a:prstGeom>
        </p:spPr>
      </p:pic>
      <p:pic>
        <p:nvPicPr>
          <p:cNvPr id="23" name="Picture 2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CB3496FC-3ED5-5132-755C-C2D3DCA36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29" y="2530506"/>
            <a:ext cx="2831339" cy="2123504"/>
          </a:xfrm>
          <a:prstGeom prst="rect">
            <a:avLst/>
          </a:prstGeom>
        </p:spPr>
      </p:pic>
      <p:pic>
        <p:nvPicPr>
          <p:cNvPr id="25" name="Picture 2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6443166-ED1E-A992-25F8-25F9D76061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75" y="2545249"/>
            <a:ext cx="2831339" cy="2123504"/>
          </a:xfrm>
          <a:prstGeom prst="rect">
            <a:avLst/>
          </a:prstGeom>
        </p:spPr>
      </p:pic>
      <p:pic>
        <p:nvPicPr>
          <p:cNvPr id="27" name="Picture 2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AEEEE8F-1187-523B-E280-634E533DC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79" y="2547688"/>
            <a:ext cx="2831339" cy="2123504"/>
          </a:xfrm>
          <a:prstGeom prst="rect">
            <a:avLst/>
          </a:prstGeom>
        </p:spPr>
      </p:pic>
      <p:pic>
        <p:nvPicPr>
          <p:cNvPr id="29" name="Picture 28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9A993BD-C488-4C62-7E50-48BF4CF91F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7" y="2559001"/>
            <a:ext cx="2831339" cy="212350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D08B04-E0EA-F7B2-94CC-50AA9BF169DB}"/>
              </a:ext>
            </a:extLst>
          </p:cNvPr>
          <p:cNvCxnSpPr/>
          <p:nvPr/>
        </p:nvCxnSpPr>
        <p:spPr>
          <a:xfrm>
            <a:off x="9597710" y="11699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0359EA-3E1C-0925-19C8-D787BF71DC07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and </a:t>
            </a:r>
            <a:r>
              <a:rPr lang="en-US" b="1" dirty="0"/>
              <a:t>different</a:t>
            </a:r>
            <a:r>
              <a:rPr lang="en-US" dirty="0"/>
              <a:t> image size also tend to have high accuracy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8FE783-4A8F-87D1-B8A3-A75D2B6EF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1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52C4B-266E-B3B3-6E41-FBEDE09E6D80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D378FF2-C6BE-C5E4-5C15-FE6F3E3D5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72" y="0"/>
            <a:ext cx="3078128" cy="230859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41CC48-D2EA-5924-F261-DDB18DF7063A}"/>
              </a:ext>
            </a:extLst>
          </p:cNvPr>
          <p:cNvCxnSpPr/>
          <p:nvPr/>
        </p:nvCxnSpPr>
        <p:spPr>
          <a:xfrm>
            <a:off x="9821075" y="26249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37ECB26-A71A-C88C-163D-E3665E8B9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62" y="4696421"/>
            <a:ext cx="2714356" cy="2035767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F729D0F-DCD2-660D-71C2-D4C331C8C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36" y="4696422"/>
            <a:ext cx="2714356" cy="2035767"/>
          </a:xfrm>
          <a:prstGeom prst="rect">
            <a:avLst/>
          </a:prstGeom>
        </p:spPr>
      </p:pic>
      <p:pic>
        <p:nvPicPr>
          <p:cNvPr id="11" name="Picture 1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3453DBC-577A-3230-15E4-D21B361D2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9" y="4605681"/>
            <a:ext cx="2714355" cy="2035766"/>
          </a:xfrm>
          <a:prstGeom prst="rect">
            <a:avLst/>
          </a:prstGeom>
        </p:spPr>
      </p:pic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A3305F97-B548-EA93-8C81-53E6415C0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04" y="2308595"/>
            <a:ext cx="2714355" cy="2035766"/>
          </a:xfrm>
          <a:prstGeom prst="rect">
            <a:avLst/>
          </a:prstGeom>
        </p:spPr>
      </p:pic>
      <p:pic>
        <p:nvPicPr>
          <p:cNvPr id="15" name="Picture 1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0A69757-9251-20FD-F9B1-E8A13C5C6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18" y="2308595"/>
            <a:ext cx="2714356" cy="2035767"/>
          </a:xfrm>
          <a:prstGeom prst="rect">
            <a:avLst/>
          </a:prstGeom>
        </p:spPr>
      </p:pic>
      <p:pic>
        <p:nvPicPr>
          <p:cNvPr id="17" name="Picture 1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74A6550-42F0-25EF-38FE-D402AEC4A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45" y="2308595"/>
            <a:ext cx="2714355" cy="2035766"/>
          </a:xfrm>
          <a:prstGeom prst="rect">
            <a:avLst/>
          </a:prstGeom>
        </p:spPr>
      </p:pic>
      <p:pic>
        <p:nvPicPr>
          <p:cNvPr id="19" name="Picture 18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7F5DDB8F-E8A2-E33C-3944-E9A63C1A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1" y="2308595"/>
            <a:ext cx="2714355" cy="2035766"/>
          </a:xfrm>
          <a:prstGeom prst="rect">
            <a:avLst/>
          </a:prstGeom>
        </p:spPr>
      </p:pic>
      <p:pic>
        <p:nvPicPr>
          <p:cNvPr id="21" name="Picture 2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F19E491-FACA-36DC-5597-838CB39658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051" y="4733068"/>
            <a:ext cx="2665494" cy="1999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8434B8-D155-64FC-26F0-84EA60362A97}"/>
              </a:ext>
            </a:extLst>
          </p:cNvPr>
          <p:cNvSpPr txBox="1"/>
          <p:nvPr/>
        </p:nvSpPr>
        <p:spPr>
          <a:xfrm>
            <a:off x="0" y="1259706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contract and </a:t>
            </a:r>
            <a:r>
              <a:rPr lang="en-US" b="1" dirty="0"/>
              <a:t>different</a:t>
            </a:r>
            <a:r>
              <a:rPr lang="en-US" dirty="0"/>
              <a:t> image size also tend to have high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5465CA-3C84-0666-AD25-100AEB863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7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A2F56617-42BB-A220-B483-C91861EE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21" y="0"/>
            <a:ext cx="2985179" cy="2238884"/>
          </a:xfrm>
          <a:prstGeom prst="rect">
            <a:avLst/>
          </a:prstGeom>
        </p:spPr>
      </p:pic>
      <p:pic>
        <p:nvPicPr>
          <p:cNvPr id="6" name="Picture 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CE74C20-C5BF-02EE-10A2-5E983579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95" y="2533765"/>
            <a:ext cx="2807423" cy="2105567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4B6C981-1AF9-B629-08DC-D2B20D5D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55" y="2533765"/>
            <a:ext cx="2807423" cy="2105567"/>
          </a:xfrm>
          <a:prstGeom prst="rect">
            <a:avLst/>
          </a:prstGeom>
        </p:spPr>
      </p:pic>
      <p:pic>
        <p:nvPicPr>
          <p:cNvPr id="8" name="Picture 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111C069-8E76-5C02-C985-42CB6F806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6" y="2533766"/>
            <a:ext cx="2807423" cy="2105567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B76784-B58E-7126-474E-D6579AF3C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2533768"/>
            <a:ext cx="2807423" cy="2105567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BE7685C-F7C3-F8C8-2EBD-60AB3DC27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96" y="4639335"/>
            <a:ext cx="2807423" cy="2105567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BE64858-EB63-CB1F-AFE4-83F95D0D4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55" y="4639336"/>
            <a:ext cx="2807423" cy="2105567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A65C4E5-131A-BBAA-C8E8-7A18EB6CF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73" y="4639337"/>
            <a:ext cx="2807423" cy="2105567"/>
          </a:xfrm>
          <a:prstGeom prst="rect">
            <a:avLst/>
          </a:prstGeom>
        </p:spPr>
      </p:pic>
      <p:pic>
        <p:nvPicPr>
          <p:cNvPr id="14" name="Picture 1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2542E58-242A-7C71-DD24-6E38E0F973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2" y="4639337"/>
            <a:ext cx="2807423" cy="21055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ABDF9-99BC-7771-13CB-15EF515435C1}"/>
              </a:ext>
            </a:extLst>
          </p:cNvPr>
          <p:cNvCxnSpPr/>
          <p:nvPr/>
        </p:nvCxnSpPr>
        <p:spPr>
          <a:xfrm>
            <a:off x="10749435" y="9605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14B811-3205-6FDA-210B-4E4263D28F09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A3845B-9A55-1D05-B56B-4613302658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6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C3B12B3-2C73-6ACE-58FF-AEC4D759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45" y="0"/>
            <a:ext cx="3052655" cy="2289490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583F759-CA1B-D594-77E4-96E11DC11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3" y="4507789"/>
            <a:ext cx="3030788" cy="2273091"/>
          </a:xfrm>
          <a:prstGeom prst="rect">
            <a:avLst/>
          </a:prstGeom>
        </p:spPr>
      </p:pic>
      <p:pic>
        <p:nvPicPr>
          <p:cNvPr id="25" name="Picture 2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E3C9221-4CD7-7CB4-11BC-81798FBB2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5" y="4507790"/>
            <a:ext cx="3030788" cy="2273091"/>
          </a:xfrm>
          <a:prstGeom prst="rect">
            <a:avLst/>
          </a:prstGeom>
        </p:spPr>
      </p:pic>
      <p:pic>
        <p:nvPicPr>
          <p:cNvPr id="27" name="Picture 2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2F7AEC1-8132-5163-8AB9-FEC745D58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63" y="2234699"/>
            <a:ext cx="3030788" cy="2273091"/>
          </a:xfrm>
          <a:prstGeom prst="rect">
            <a:avLst/>
          </a:prstGeom>
        </p:spPr>
      </p:pic>
      <p:pic>
        <p:nvPicPr>
          <p:cNvPr id="29" name="Picture 2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35D4DF5-8A10-49B0-5D61-AD76E41D7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84" y="2234700"/>
            <a:ext cx="3030788" cy="2273091"/>
          </a:xfrm>
          <a:prstGeom prst="rect">
            <a:avLst/>
          </a:prstGeom>
        </p:spPr>
      </p:pic>
      <p:pic>
        <p:nvPicPr>
          <p:cNvPr id="31" name="Picture 3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CFE32F2-F868-EE3D-54EC-BFFBBF09C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3" y="2259656"/>
            <a:ext cx="3030788" cy="2273091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0FC0E78-DF76-0277-7EB7-237069AC0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4" y="2240629"/>
            <a:ext cx="3030788" cy="2273091"/>
          </a:xfrm>
          <a:prstGeom prst="rect">
            <a:avLst/>
          </a:prstGeom>
        </p:spPr>
      </p:pic>
      <p:pic>
        <p:nvPicPr>
          <p:cNvPr id="35" name="Picture 3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41CCB3C-BCA1-6D55-7B31-E2D65FC07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18" y="4496267"/>
            <a:ext cx="3119204" cy="2339403"/>
          </a:xfrm>
          <a:prstGeom prst="rect">
            <a:avLst/>
          </a:prstGeom>
        </p:spPr>
      </p:pic>
      <p:pic>
        <p:nvPicPr>
          <p:cNvPr id="37" name="Picture 3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4DA82BF-194E-1927-980C-13EAA334D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84" y="4441477"/>
            <a:ext cx="3119204" cy="2339403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E05CE5-E120-A4CF-64EC-EBAD7F163053}"/>
              </a:ext>
            </a:extLst>
          </p:cNvPr>
          <p:cNvCxnSpPr/>
          <p:nvPr/>
        </p:nvCxnSpPr>
        <p:spPr>
          <a:xfrm>
            <a:off x="10749435" y="9605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CC2D8A2-1C48-0DB6-668A-64819AF8B050}"/>
              </a:ext>
            </a:extLst>
          </p:cNvPr>
          <p:cNvSpPr txBox="1"/>
          <p:nvPr/>
        </p:nvSpPr>
        <p:spPr>
          <a:xfrm>
            <a:off x="0" y="1265203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E4020E3-05FF-7B4F-D764-F164FCAEA4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0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A2F56617-42BB-A220-B483-C91861EE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21" y="0"/>
            <a:ext cx="2985179" cy="22388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ABDF9-99BC-7771-13CB-15EF515435C1}"/>
              </a:ext>
            </a:extLst>
          </p:cNvPr>
          <p:cNvCxnSpPr/>
          <p:nvPr/>
        </p:nvCxnSpPr>
        <p:spPr>
          <a:xfrm>
            <a:off x="9911817" y="21081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88FDC8D-1DFD-8E7B-0546-8941380C0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630" y="4582527"/>
            <a:ext cx="2949242" cy="2211932"/>
          </a:xfrm>
          <a:prstGeom prst="rect">
            <a:avLst/>
          </a:prstGeom>
        </p:spPr>
      </p:pic>
      <p:pic>
        <p:nvPicPr>
          <p:cNvPr id="16" name="Picture 1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4A50E1B-8B3D-F060-72E3-0CE3F3A42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9" y="4672118"/>
            <a:ext cx="2902930" cy="2177198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D1A51CE-635D-58F8-D232-1347E0A9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80" y="4663435"/>
            <a:ext cx="2926086" cy="2194565"/>
          </a:xfrm>
          <a:prstGeom prst="rect">
            <a:avLst/>
          </a:prstGeom>
        </p:spPr>
      </p:pic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5DD4BA6-A7B0-61AF-B11B-424977872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25" y="2434815"/>
            <a:ext cx="2949242" cy="2211932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2EAECDF-C88B-1979-A485-7A5DC9F98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11" y="2452182"/>
            <a:ext cx="2926086" cy="2194565"/>
          </a:xfrm>
          <a:prstGeom prst="rect">
            <a:avLst/>
          </a:prstGeom>
        </p:spPr>
      </p:pic>
      <p:pic>
        <p:nvPicPr>
          <p:cNvPr id="24" name="Picture 2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B92C0481-CEEC-9D7D-2796-B7EE383D5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84" y="2459708"/>
            <a:ext cx="2926086" cy="2194565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84FED01-1F1A-1DBB-1810-BE3054B3B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" y="2452182"/>
            <a:ext cx="2840460" cy="2130345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9582A48-FF3D-0AB5-CC2C-7CCFEEF513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13" y="4582527"/>
            <a:ext cx="2776216" cy="20821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C21CDB-2371-C1B5-B2FC-8DACB57BE527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18400C-4F7A-610E-6EE3-4ABAA9A66F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C3B12B3-2C73-6ACE-58FF-AEC4D759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45" y="0"/>
            <a:ext cx="3052655" cy="228949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E05CE5-E120-A4CF-64EC-EBAD7F163053}"/>
              </a:ext>
            </a:extLst>
          </p:cNvPr>
          <p:cNvCxnSpPr/>
          <p:nvPr/>
        </p:nvCxnSpPr>
        <p:spPr>
          <a:xfrm>
            <a:off x="9855976" y="130952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9A4C371-D5B4-DEA5-4170-2D5C850CF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46" y="4648783"/>
            <a:ext cx="2853251" cy="2139938"/>
          </a:xfrm>
          <a:prstGeom prst="rect">
            <a:avLst/>
          </a:prstGeom>
        </p:spPr>
      </p:pic>
      <p:pic>
        <p:nvPicPr>
          <p:cNvPr id="24" name="Picture 2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CB987CC-ECD2-0374-3222-7643BA8DF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5" y="4563969"/>
            <a:ext cx="3058708" cy="2294031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D82D4DC-E5BE-4725-95E9-079B8C4A7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71" y="4563969"/>
            <a:ext cx="3058709" cy="2294032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3F1B2A0-089C-0913-7DB4-9793830D0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" y="4563969"/>
            <a:ext cx="3058708" cy="2294031"/>
          </a:xfrm>
          <a:prstGeom prst="rect">
            <a:avLst/>
          </a:prstGeom>
        </p:spPr>
      </p:pic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BEA5E09-E9B7-2A69-2B8A-2BF448691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74" y="2544250"/>
            <a:ext cx="2928428" cy="2196321"/>
          </a:xfrm>
          <a:prstGeom prst="rect">
            <a:avLst/>
          </a:prstGeom>
        </p:spPr>
      </p:pic>
      <p:pic>
        <p:nvPicPr>
          <p:cNvPr id="40" name="Picture 3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A72B04E-8809-A192-6037-653089FF4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66" y="2434764"/>
            <a:ext cx="3058708" cy="2294031"/>
          </a:xfrm>
          <a:prstGeom prst="rect">
            <a:avLst/>
          </a:prstGeom>
        </p:spPr>
      </p:pic>
      <p:pic>
        <p:nvPicPr>
          <p:cNvPr id="42" name="Picture 4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3116379-8644-3964-A994-7FB0479B28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64" y="2446540"/>
            <a:ext cx="3058708" cy="2294031"/>
          </a:xfrm>
          <a:prstGeom prst="rect">
            <a:avLst/>
          </a:prstGeom>
        </p:spPr>
      </p:pic>
      <p:pic>
        <p:nvPicPr>
          <p:cNvPr id="44" name="Picture 4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78E48E-317C-CD5B-2A00-EC87314757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" y="2446541"/>
            <a:ext cx="3058708" cy="22940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8AEBE88-842D-3833-F693-D082B0EC2133}"/>
              </a:ext>
            </a:extLst>
          </p:cNvPr>
          <p:cNvSpPr txBox="1"/>
          <p:nvPr/>
        </p:nvSpPr>
        <p:spPr>
          <a:xfrm>
            <a:off x="25080" y="1590876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423A933-230B-6A73-B587-84DEC492CD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6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5873A8D-F0C6-397B-0F42-613A5F61D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619129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34096FFA-15A9-7241-1B49-9E72ECF66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48" y="1619129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2B2CD-A0F1-477B-36D6-0EBCB695AB97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AA742-2555-7F1B-3BB5-3F62711C364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5FCE18-3819-8A53-E6D9-EF8908E25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CB77E8-8ABD-321C-2E84-B0F4FDFD5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000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2713007" y="2659559"/>
            <a:ext cx="707975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Test with different data setting</a:t>
            </a:r>
          </a:p>
          <a:p>
            <a:pPr algn="ctr"/>
            <a:r>
              <a:rPr lang="en-US" sz="2800" dirty="0">
                <a:latin typeface="+mj-lt"/>
              </a:rPr>
              <a:t>Trend with different contrast reduce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74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2" name="Picture 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B274E4-F708-AD55-D4F6-585F439F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39" y="0"/>
            <a:ext cx="3262381" cy="244678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395286" y="-9585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EB27BC9-E99D-40E0-23B9-9B1239599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02" y="4806529"/>
            <a:ext cx="2735295" cy="2051471"/>
          </a:xfrm>
          <a:prstGeom prst="rect">
            <a:avLst/>
          </a:prstGeom>
        </p:spPr>
      </p:pic>
      <p:pic>
        <p:nvPicPr>
          <p:cNvPr id="8" name="Picture 7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F72B493-520E-17A1-0F9E-81FAFD0C6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31" y="4883449"/>
            <a:ext cx="2351644" cy="1763733"/>
          </a:xfrm>
          <a:prstGeom prst="rect">
            <a:avLst/>
          </a:prstGeom>
        </p:spPr>
      </p:pic>
      <p:pic>
        <p:nvPicPr>
          <p:cNvPr id="10" name="Picture 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D223256-3B6A-BAD1-F3C3-EF584799E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03" y="4930248"/>
            <a:ext cx="2351644" cy="1763733"/>
          </a:xfrm>
          <a:prstGeom prst="rect">
            <a:avLst/>
          </a:prstGeom>
        </p:spPr>
      </p:pic>
      <p:pic>
        <p:nvPicPr>
          <p:cNvPr id="12" name="Picture 1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FD5B10A-6A5C-B99D-E335-3EAE0A3FC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" y="4947004"/>
            <a:ext cx="2360693" cy="1770520"/>
          </a:xfrm>
          <a:prstGeom prst="rect">
            <a:avLst/>
          </a:prstGeom>
        </p:spPr>
      </p:pic>
      <p:pic>
        <p:nvPicPr>
          <p:cNvPr id="14" name="Picture 13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67E9B3C-1BEA-9AC4-93DD-41895BB83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36" y="2902111"/>
            <a:ext cx="2309506" cy="1732130"/>
          </a:xfrm>
          <a:prstGeom prst="rect">
            <a:avLst/>
          </a:prstGeom>
        </p:spPr>
      </p:pic>
      <p:pic>
        <p:nvPicPr>
          <p:cNvPr id="16" name="Picture 1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0690802E-CB1C-7680-67AA-B64F954CC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68" y="2919296"/>
            <a:ext cx="2295546" cy="1721660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22980B6-B887-7522-16ED-3AEB06CD6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53" y="2902111"/>
            <a:ext cx="2360693" cy="1770520"/>
          </a:xfrm>
          <a:prstGeom prst="rect">
            <a:avLst/>
          </a:prstGeom>
        </p:spPr>
      </p:pic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E9EA592-7926-3CAE-152E-A9CA6DF1D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38" y="2902111"/>
            <a:ext cx="2360693" cy="1770520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224C85B-5411-6BF8-09B7-D234330C1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" y="2919296"/>
            <a:ext cx="2351644" cy="1763733"/>
          </a:xfrm>
          <a:prstGeom prst="rect">
            <a:avLst/>
          </a:prstGeom>
        </p:spPr>
      </p:pic>
      <p:pic>
        <p:nvPicPr>
          <p:cNvPr id="24" name="Picture 23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1D157A6-B1E8-71C1-0D9D-CF1548004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05" y="4787334"/>
            <a:ext cx="2735295" cy="20514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0594D8-CB08-2820-9250-344E44088A03}"/>
              </a:ext>
            </a:extLst>
          </p:cNvPr>
          <p:cNvSpPr txBox="1"/>
          <p:nvPr/>
        </p:nvSpPr>
        <p:spPr>
          <a:xfrm>
            <a:off x="29493" y="2177801"/>
            <a:ext cx="10605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1ABFEB9-D549-D5EB-54CC-BDFC5A858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82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8D8CB8-68B6-B808-1848-36D5C05F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8" y="43423"/>
            <a:ext cx="3262382" cy="24467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472068" y="-111682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50615A1-E5CF-756F-98EC-3E7DE2ADD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1" y="4899600"/>
            <a:ext cx="2636769" cy="1977577"/>
          </a:xfrm>
          <a:prstGeom prst="rect">
            <a:avLst/>
          </a:prstGeom>
        </p:spPr>
      </p:pic>
      <p:pic>
        <p:nvPicPr>
          <p:cNvPr id="29" name="Picture 2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C3045E0-749D-700E-C3CB-388E2EF8E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72" y="4918778"/>
            <a:ext cx="2585629" cy="1939222"/>
          </a:xfrm>
          <a:prstGeom prst="rect">
            <a:avLst/>
          </a:prstGeom>
        </p:spPr>
      </p:pic>
      <p:pic>
        <p:nvPicPr>
          <p:cNvPr id="31" name="Picture 3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8450E86-CAF5-9B1A-DEB7-3246F567E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08" y="4934966"/>
            <a:ext cx="2217532" cy="1663149"/>
          </a:xfrm>
          <a:prstGeom prst="rect">
            <a:avLst/>
          </a:prstGeom>
        </p:spPr>
      </p:pic>
      <p:pic>
        <p:nvPicPr>
          <p:cNvPr id="33" name="Picture 3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8D04E9C-30AB-1175-40C4-0C0C365E0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67" y="4934966"/>
            <a:ext cx="2217533" cy="1663150"/>
          </a:xfrm>
          <a:prstGeom prst="rect">
            <a:avLst/>
          </a:prstGeom>
        </p:spPr>
      </p:pic>
      <p:pic>
        <p:nvPicPr>
          <p:cNvPr id="35" name="Picture 3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E3AA74E2-61F3-847B-4D8A-C34B5C208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" y="4934967"/>
            <a:ext cx="2257018" cy="1692763"/>
          </a:xfrm>
          <a:prstGeom prst="rect">
            <a:avLst/>
          </a:prstGeom>
        </p:spPr>
      </p:pic>
      <p:pic>
        <p:nvPicPr>
          <p:cNvPr id="37" name="Picture 3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1492166E-5A46-4A50-6B7B-3D3C7E22F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306" y="3166191"/>
            <a:ext cx="2358367" cy="1768775"/>
          </a:xfrm>
          <a:prstGeom prst="rect">
            <a:avLst/>
          </a:prstGeom>
        </p:spPr>
      </p:pic>
      <p:pic>
        <p:nvPicPr>
          <p:cNvPr id="39" name="Picture 3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80378F8-3F50-217B-1F68-3213C12F41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49" y="3166191"/>
            <a:ext cx="2358367" cy="1768775"/>
          </a:xfrm>
          <a:prstGeom prst="rect">
            <a:avLst/>
          </a:prstGeom>
        </p:spPr>
      </p:pic>
      <p:pic>
        <p:nvPicPr>
          <p:cNvPr id="41" name="Picture 4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412D07DF-B0A8-E1B7-0139-3393AD8D5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59" y="3156602"/>
            <a:ext cx="2358367" cy="1768775"/>
          </a:xfrm>
          <a:prstGeom prst="rect">
            <a:avLst/>
          </a:prstGeom>
        </p:spPr>
      </p:pic>
      <p:pic>
        <p:nvPicPr>
          <p:cNvPr id="43" name="Picture 4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A3036ED8-138F-95AA-1A3E-BD80F1718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69" y="3148508"/>
            <a:ext cx="2358367" cy="1768775"/>
          </a:xfrm>
          <a:prstGeom prst="rect">
            <a:avLst/>
          </a:prstGeom>
        </p:spPr>
      </p:pic>
      <p:pic>
        <p:nvPicPr>
          <p:cNvPr id="45" name="Picture 4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4B1044B6-6A14-A127-B125-B38DFEEC5F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0825"/>
            <a:ext cx="2358367" cy="176877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F741C0-B0B9-589D-3283-69CE555431CE}"/>
              </a:ext>
            </a:extLst>
          </p:cNvPr>
          <p:cNvSpPr txBox="1"/>
          <p:nvPr/>
        </p:nvSpPr>
        <p:spPr>
          <a:xfrm>
            <a:off x="34941" y="2237853"/>
            <a:ext cx="10605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309F7A0-6D9A-4E73-9EDA-77239A86E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59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2" name="Picture 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B274E4-F708-AD55-D4F6-585F439F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39" y="0"/>
            <a:ext cx="3262381" cy="244678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923940" y="-9585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9837AF6-341C-55AD-0B8E-95ADBCD6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013" y="5050939"/>
            <a:ext cx="2379307" cy="1784481"/>
          </a:xfrm>
          <a:prstGeom prst="rect">
            <a:avLst/>
          </a:prstGeom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F174EF66-71F9-0E39-8C33-02D1F6C0A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06" y="5067463"/>
            <a:ext cx="2386861" cy="1790146"/>
          </a:xfrm>
          <a:prstGeom prst="rect">
            <a:avLst/>
          </a:prstGeom>
        </p:spPr>
      </p:pic>
      <p:pic>
        <p:nvPicPr>
          <p:cNvPr id="26" name="Picture 25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DDEE44F4-054D-0A06-5646-F650F6BC9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794" y="3077855"/>
            <a:ext cx="2379310" cy="1784482"/>
          </a:xfrm>
          <a:prstGeom prst="rect">
            <a:avLst/>
          </a:prstGeom>
        </p:spPr>
      </p:pic>
      <p:pic>
        <p:nvPicPr>
          <p:cNvPr id="28" name="Picture 2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2F6EE77-6165-B8E7-BA66-734C29E3A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21" y="3077856"/>
            <a:ext cx="2379308" cy="1784481"/>
          </a:xfrm>
          <a:prstGeom prst="rect">
            <a:avLst/>
          </a:prstGeom>
        </p:spPr>
      </p:pic>
      <p:pic>
        <p:nvPicPr>
          <p:cNvPr id="30" name="Picture 2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BE898E52-21C8-4CB4-7094-E1CDED361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14" y="3078246"/>
            <a:ext cx="2379308" cy="1784481"/>
          </a:xfrm>
          <a:prstGeom prst="rect">
            <a:avLst/>
          </a:prstGeom>
        </p:spPr>
      </p:pic>
      <p:pic>
        <p:nvPicPr>
          <p:cNvPr id="32" name="Picture 31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514C88B3-FECB-12FE-0E30-23195740D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07" y="3078247"/>
            <a:ext cx="2379307" cy="1784480"/>
          </a:xfrm>
          <a:prstGeom prst="rect">
            <a:avLst/>
          </a:prstGeom>
        </p:spPr>
      </p:pic>
      <p:pic>
        <p:nvPicPr>
          <p:cNvPr id="34" name="Picture 33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DE695F3A-B921-C9AB-4C66-43065F3402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8247"/>
            <a:ext cx="2379307" cy="17844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CBDE6B8-878F-1113-49D7-6703019ADB9B}"/>
              </a:ext>
            </a:extLst>
          </p:cNvPr>
          <p:cNvSpPr txBox="1"/>
          <p:nvPr/>
        </p:nvSpPr>
        <p:spPr>
          <a:xfrm>
            <a:off x="57596" y="2474426"/>
            <a:ext cx="1160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contract also tend to have high accuracy for different image size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7E09AE-3B4E-D274-4AB2-8234B652DC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13" name="Picture 1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AC0B1E20-DCD3-36B7-8B12-D236D61AE1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46" y="5073129"/>
            <a:ext cx="2379307" cy="178448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0480E06-AB57-B6AB-8B35-34910B473B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39" y="5073519"/>
            <a:ext cx="2379307" cy="178448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21" name="Picture 20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CEADB3B1-5581-EBAA-8F82-AF1EF4512F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" y="5073520"/>
            <a:ext cx="2379307" cy="178448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781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8D8CB8-68B6-B808-1848-36D5C05F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8" y="43423"/>
            <a:ext cx="3262382" cy="24467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979781" y="-12564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F00542F9-2520-3AD8-ABD3-C23F28841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34" y="5006705"/>
            <a:ext cx="2344742" cy="1758557"/>
          </a:xfrm>
          <a:prstGeom prst="rect">
            <a:avLst/>
          </a:prstGeom>
        </p:spPr>
      </p:pic>
      <p:pic>
        <p:nvPicPr>
          <p:cNvPr id="15" name="Picture 1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00C14D3-A015-CA64-9995-CDDB39A9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3" y="3200733"/>
            <a:ext cx="2407966" cy="1805974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BBE7C8D-7A1E-9776-6178-B308CD919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378" y="3200732"/>
            <a:ext cx="2432684" cy="1824513"/>
          </a:xfrm>
          <a:prstGeom prst="rect">
            <a:avLst/>
          </a:prstGeom>
        </p:spPr>
      </p:pic>
      <p:pic>
        <p:nvPicPr>
          <p:cNvPr id="19" name="Picture 1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5E409C0-68E8-F337-0C01-F1F1321F5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43" y="3195094"/>
            <a:ext cx="2513765" cy="1885323"/>
          </a:xfrm>
          <a:prstGeom prst="rect">
            <a:avLst/>
          </a:prstGeom>
        </p:spPr>
      </p:pic>
      <p:pic>
        <p:nvPicPr>
          <p:cNvPr id="21" name="Picture 20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333DC52-7A9B-8A18-5316-7613C9C15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60" y="3195094"/>
            <a:ext cx="2415483" cy="1811612"/>
          </a:xfrm>
          <a:prstGeom prst="rect">
            <a:avLst/>
          </a:prstGeom>
        </p:spPr>
      </p:pic>
      <p:pic>
        <p:nvPicPr>
          <p:cNvPr id="24" name="Picture 23" descr="A picture containing text, screenshot, display, software&#10;&#10;Description automatically generated">
            <a:extLst>
              <a:ext uri="{FF2B5EF4-FFF2-40B4-BE49-F238E27FC236}">
                <a16:creationId xmlns:a16="http://schemas.microsoft.com/office/drawing/2014/main" id="{6FC4C2DC-4FF5-49F0-7FE9-43BF1DC58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" y="3306257"/>
            <a:ext cx="2365547" cy="177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CC1FFD-0DC3-BEED-A4A0-6E48472DB3BE}"/>
              </a:ext>
            </a:extLst>
          </p:cNvPr>
          <p:cNvSpPr txBox="1"/>
          <p:nvPr/>
        </p:nvSpPr>
        <p:spPr>
          <a:xfrm>
            <a:off x="23513" y="2385119"/>
            <a:ext cx="11604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contract also tend to have high accuracy for different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C4D6A3-5E0B-263C-F146-E9303E0164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7" name="Picture 6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2B7B32CA-85AA-2423-A10D-6C73A788D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78" y="4984680"/>
            <a:ext cx="2272944" cy="170470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6A9D536-CB31-DAF3-508A-7205938FE7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51" y="4984682"/>
            <a:ext cx="2439857" cy="182989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90F01B5-D3A4-00C2-70E9-FEE44CC26A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7" y="4984683"/>
            <a:ext cx="2439857" cy="182989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4BE6FB22-3F23-9651-2A52-14BB01690A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0" y="5006705"/>
            <a:ext cx="2283086" cy="171231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95956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B2F19F6-812C-CC98-F127-5AF6927E2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0" y="0"/>
            <a:ext cx="3197021" cy="2397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501612" y="-20218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A42A03-DB6E-EBF4-6A35-86FEF7D944D7}"/>
              </a:ext>
            </a:extLst>
          </p:cNvPr>
          <p:cNvSpPr txBox="1"/>
          <p:nvPr/>
        </p:nvSpPr>
        <p:spPr>
          <a:xfrm>
            <a:off x="57596" y="2474426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93CDDA-B2C2-108F-BE12-6712EDF5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A9ACF91-AE47-2529-354B-75010571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84" y="3353755"/>
            <a:ext cx="2316480" cy="1737360"/>
          </a:xfrm>
          <a:prstGeom prst="rect">
            <a:avLst/>
          </a:prstGeom>
        </p:spPr>
      </p:pic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6797F5CE-BFFC-D93A-1304-2DB177F3A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047" y="3353755"/>
            <a:ext cx="2316480" cy="1737360"/>
          </a:xfrm>
          <a:prstGeom prst="rect">
            <a:avLst/>
          </a:prstGeom>
        </p:spPr>
      </p:pic>
      <p:pic>
        <p:nvPicPr>
          <p:cNvPr id="10" name="Picture 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6F3BF30-A7B3-C66D-FD6B-65C0E5EF5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" y="5047717"/>
            <a:ext cx="2316480" cy="1737360"/>
          </a:xfrm>
          <a:prstGeom prst="rect">
            <a:avLst/>
          </a:prstGeom>
        </p:spPr>
      </p:pic>
      <p:pic>
        <p:nvPicPr>
          <p:cNvPr id="12" name="Picture 1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D7869B0-0C8F-A39E-893E-BE2249D2A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30" y="5047717"/>
            <a:ext cx="2316480" cy="1737360"/>
          </a:xfrm>
          <a:prstGeom prst="rect">
            <a:avLst/>
          </a:prstGeom>
        </p:spPr>
      </p:pic>
      <p:pic>
        <p:nvPicPr>
          <p:cNvPr id="15" name="Picture 1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4668991-9D39-0AD9-BB94-E12302FD8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73" y="5019902"/>
            <a:ext cx="2316480" cy="1737360"/>
          </a:xfrm>
          <a:prstGeom prst="rect">
            <a:avLst/>
          </a:prstGeom>
        </p:spPr>
      </p:pic>
      <p:pic>
        <p:nvPicPr>
          <p:cNvPr id="18" name="Picture 17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7C250A1F-33D4-3057-034D-0C0296772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12" y="5019902"/>
            <a:ext cx="2316480" cy="1737360"/>
          </a:xfrm>
          <a:prstGeom prst="rect">
            <a:avLst/>
          </a:prstGeom>
        </p:spPr>
      </p:pic>
      <p:pic>
        <p:nvPicPr>
          <p:cNvPr id="20" name="Picture 1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FB116005-4DF0-88FE-A78E-A56EBC96CD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75" y="5019902"/>
            <a:ext cx="2316480" cy="1737360"/>
          </a:xfrm>
          <a:prstGeom prst="rect">
            <a:avLst/>
          </a:prstGeom>
        </p:spPr>
      </p:pic>
      <p:pic>
        <p:nvPicPr>
          <p:cNvPr id="24" name="Picture 2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0147675-3B54-85A5-B6E1-085A6A0C0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" y="3353755"/>
            <a:ext cx="2316480" cy="1737360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716514-D03B-3A91-E165-8A57D91F86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54" y="3367845"/>
            <a:ext cx="2316480" cy="1737360"/>
          </a:xfrm>
          <a:prstGeom prst="rect">
            <a:avLst/>
          </a:prstGeom>
        </p:spPr>
      </p:pic>
      <p:pic>
        <p:nvPicPr>
          <p:cNvPr id="30" name="Picture 29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3B2FCDA-78B8-CA6D-5CE4-526DCB4FAD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34" y="3367845"/>
            <a:ext cx="231648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1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B0BB69C-F0DB-F1E1-61EB-9787E711D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2" y="11915"/>
            <a:ext cx="2967918" cy="2225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734338" y="-338510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74DF941-5962-E9C7-ED04-00AF222B89E9}"/>
              </a:ext>
            </a:extLst>
          </p:cNvPr>
          <p:cNvSpPr txBox="1"/>
          <p:nvPr/>
        </p:nvSpPr>
        <p:spPr>
          <a:xfrm>
            <a:off x="72295" y="2274456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40F731-E8EC-6B51-AB05-75A52E97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86A3952-2B02-2AC0-6D88-DAD493A58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38" y="3230759"/>
            <a:ext cx="2438400" cy="1828800"/>
          </a:xfrm>
          <a:prstGeom prst="rect">
            <a:avLst/>
          </a:prstGeom>
        </p:spPr>
      </p:pic>
      <p:pic>
        <p:nvPicPr>
          <p:cNvPr id="9" name="Picture 8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28D8B06D-2A43-3EF9-D48D-89011020B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125" y="3230759"/>
            <a:ext cx="2438400" cy="1828800"/>
          </a:xfrm>
          <a:prstGeom prst="rect">
            <a:avLst/>
          </a:prstGeom>
        </p:spPr>
      </p:pic>
      <p:pic>
        <p:nvPicPr>
          <p:cNvPr id="13" name="Picture 1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8563C9D-5611-1A39-D326-E46614E94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7" y="5006214"/>
            <a:ext cx="2438400" cy="1828800"/>
          </a:xfrm>
          <a:prstGeom prst="rect">
            <a:avLst/>
          </a:prstGeom>
        </p:spPr>
      </p:pic>
      <p:pic>
        <p:nvPicPr>
          <p:cNvPr id="17" name="Picture 1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07BAAEB9-07CE-DD47-7C74-1E93698CC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51" y="5029200"/>
            <a:ext cx="2438400" cy="1828800"/>
          </a:xfrm>
          <a:prstGeom prst="rect">
            <a:avLst/>
          </a:prstGeom>
        </p:spPr>
      </p:pic>
      <p:pic>
        <p:nvPicPr>
          <p:cNvPr id="21" name="Picture 2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FF64734D-BDD0-3836-A64E-B818FE4D4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49" y="5029200"/>
            <a:ext cx="2438400" cy="1828800"/>
          </a:xfrm>
          <a:prstGeom prst="rect">
            <a:avLst/>
          </a:prstGeom>
        </p:spPr>
      </p:pic>
      <p:pic>
        <p:nvPicPr>
          <p:cNvPr id="27" name="Picture 2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10461E75-3FC1-827A-1977-4C8EFD06F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47" y="5017285"/>
            <a:ext cx="2438400" cy="1828800"/>
          </a:xfrm>
          <a:prstGeom prst="rect">
            <a:avLst/>
          </a:prstGeom>
        </p:spPr>
      </p:pic>
      <p:pic>
        <p:nvPicPr>
          <p:cNvPr id="30" name="Picture 2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72103255-943E-46E7-E786-3FB5F39EE5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45" y="5017285"/>
            <a:ext cx="2438400" cy="1828800"/>
          </a:xfrm>
          <a:prstGeom prst="rect">
            <a:avLst/>
          </a:prstGeom>
        </p:spPr>
      </p:pic>
      <p:pic>
        <p:nvPicPr>
          <p:cNvPr id="32" name="Picture 3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7E1C17D-60E4-41E9-ED02-18B0FAB36B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3230759"/>
            <a:ext cx="2438400" cy="1828800"/>
          </a:xfrm>
          <a:prstGeom prst="rect">
            <a:avLst/>
          </a:prstGeom>
        </p:spPr>
      </p:pic>
      <p:pic>
        <p:nvPicPr>
          <p:cNvPr id="34" name="Picture 3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89F35B1-3608-96CB-D80C-E409EE6DE2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51" y="3234671"/>
            <a:ext cx="2438400" cy="1828800"/>
          </a:xfrm>
          <a:prstGeom prst="rect">
            <a:avLst/>
          </a:prstGeom>
        </p:spPr>
      </p:pic>
      <p:pic>
        <p:nvPicPr>
          <p:cNvPr id="36" name="Picture 3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2810847F-9EE8-0B2B-CB40-2B7C408892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88" y="3234474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71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BDE6B8-878F-1113-49D7-6703019ADB9B}"/>
              </a:ext>
            </a:extLst>
          </p:cNvPr>
          <p:cNvSpPr txBox="1"/>
          <p:nvPr/>
        </p:nvSpPr>
        <p:spPr>
          <a:xfrm>
            <a:off x="64560" y="2362057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(highlighted)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6D9EFE-18B0-8035-202C-BB244F10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0" y="0"/>
            <a:ext cx="3197021" cy="23977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F6AF27-6133-CD92-9782-923C8D05888D}"/>
              </a:ext>
            </a:extLst>
          </p:cNvPr>
          <p:cNvCxnSpPr/>
          <p:nvPr/>
        </p:nvCxnSpPr>
        <p:spPr>
          <a:xfrm>
            <a:off x="9501612" y="-20218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C090278-3BC1-A156-4BFD-EE1E2707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D71CD63-D724-DE99-2B42-988E8023E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41" y="5029200"/>
            <a:ext cx="2438400" cy="1828800"/>
          </a:xfrm>
          <a:prstGeom prst="rect">
            <a:avLst/>
          </a:prstGeom>
        </p:spPr>
      </p:pic>
      <p:pic>
        <p:nvPicPr>
          <p:cNvPr id="15" name="Picture 1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9866B64D-ED1E-3458-FB41-2D9A28B75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76" y="5017038"/>
            <a:ext cx="2438400" cy="1828800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99D129-D6A5-D820-8021-432A54E33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" y="3176076"/>
            <a:ext cx="2438400" cy="1828800"/>
          </a:xfrm>
          <a:prstGeom prst="rect">
            <a:avLst/>
          </a:prstGeom>
        </p:spPr>
      </p:pic>
      <p:pic>
        <p:nvPicPr>
          <p:cNvPr id="21" name="Picture 2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B1248E8-721B-D0C2-A46C-3C413BF08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9" y="3176076"/>
            <a:ext cx="2438400" cy="1828800"/>
          </a:xfrm>
          <a:prstGeom prst="rect">
            <a:avLst/>
          </a:prstGeom>
        </p:spPr>
      </p:pic>
      <p:pic>
        <p:nvPicPr>
          <p:cNvPr id="24" name="Picture 23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E9EE09AE-1C39-F239-7AF4-928FEE6A2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53" y="3176076"/>
            <a:ext cx="2438400" cy="1828800"/>
          </a:xfrm>
          <a:prstGeom prst="rect">
            <a:avLst/>
          </a:prstGeom>
        </p:spPr>
      </p:pic>
      <p:pic>
        <p:nvPicPr>
          <p:cNvPr id="27" name="Picture 26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C84DAE44-8EDE-31FD-185B-B1E40A283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86" y="3188238"/>
            <a:ext cx="2438400" cy="1828800"/>
          </a:xfrm>
          <a:prstGeom prst="rect">
            <a:avLst/>
          </a:prstGeom>
        </p:spPr>
      </p:pic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23F58C1-8761-7FCC-2A3C-34D44A460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9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A4763015-ED0A-B7B7-9BC7-4F988C4266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19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E05414E-ABE6-19E5-ABCF-D2F967CC91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53" y="31760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2" name="Picture 3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2BE2014-8D9C-ABA9-ECE4-A6085BD63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54261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C1FFD-0DC3-BEED-A4A0-6E48472DB3BE}"/>
              </a:ext>
            </a:extLst>
          </p:cNvPr>
          <p:cNvSpPr txBox="1"/>
          <p:nvPr/>
        </p:nvSpPr>
        <p:spPr>
          <a:xfrm>
            <a:off x="0" y="2179764"/>
            <a:ext cx="11604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(highlighted)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" name="Picture 1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690611F2-D0EC-FC4A-C6BC-C5DADD48E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2" y="11915"/>
            <a:ext cx="2967918" cy="22259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F022F1-E634-4F66-94E7-ED4D093B86B0}"/>
              </a:ext>
            </a:extLst>
          </p:cNvPr>
          <p:cNvCxnSpPr/>
          <p:nvPr/>
        </p:nvCxnSpPr>
        <p:spPr>
          <a:xfrm>
            <a:off x="9734338" y="-338510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928DE1D-1D93-A70D-E69A-B7DB99B67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9" name="Picture 8" descr="A picture containing line, diagram, text, plot&#10;&#10;Description automatically generated">
            <a:extLst>
              <a:ext uri="{FF2B5EF4-FFF2-40B4-BE49-F238E27FC236}">
                <a16:creationId xmlns:a16="http://schemas.microsoft.com/office/drawing/2014/main" id="{D04731D3-2003-5903-4E6A-C254B9E1E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51" y="3005212"/>
            <a:ext cx="2438400" cy="1828800"/>
          </a:xfrm>
          <a:prstGeom prst="rect">
            <a:avLst/>
          </a:prstGeom>
        </p:spPr>
      </p:pic>
      <p:pic>
        <p:nvPicPr>
          <p:cNvPr id="12" name="Picture 11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204CF4CD-A0C3-35A9-2766-EFAF89904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75" y="3029026"/>
            <a:ext cx="2438400" cy="1828800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87FC23F-C162-0502-64CB-21F433C10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42" y="5009407"/>
            <a:ext cx="2438400" cy="1828800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D046D26-2564-F2F9-FC0F-CF4E55528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76" y="5009407"/>
            <a:ext cx="2438400" cy="1828800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BD96C05-FCFA-3617-163B-80D6A31F4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7" y="3038433"/>
            <a:ext cx="2438400" cy="1828800"/>
          </a:xfrm>
          <a:prstGeom prst="rect">
            <a:avLst/>
          </a:prstGeom>
        </p:spPr>
      </p:pic>
      <p:pic>
        <p:nvPicPr>
          <p:cNvPr id="39" name="Picture 38" descr="A picture containing line, diagram, text, plot&#10;&#10;Description automatically generated">
            <a:extLst>
              <a:ext uri="{FF2B5EF4-FFF2-40B4-BE49-F238E27FC236}">
                <a16:creationId xmlns:a16="http://schemas.microsoft.com/office/drawing/2014/main" id="{2B28283B-4894-2738-4EE9-CE4BF6339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41" y="3014830"/>
            <a:ext cx="2438400" cy="1828800"/>
          </a:xfrm>
          <a:prstGeom prst="rect">
            <a:avLst/>
          </a:prstGeom>
        </p:spPr>
      </p:pic>
      <p:pic>
        <p:nvPicPr>
          <p:cNvPr id="15" name="Picture 1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AF48292-DCEB-0FCA-5E51-DB0A01B430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338" y="3054230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FBADAD0-D434-1C6F-A2CD-A5121FB8A7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0" y="492119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" name="Picture 19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6E1D03B-9AF1-CF02-3CE3-5077FE730D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04" y="4975159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3" name="Picture 2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B123284-7806-343C-BE18-EC4587DC0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998973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776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548630" y="2768192"/>
            <a:ext cx="9232784" cy="1321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4411660" y="2123686"/>
            <a:ext cx="33686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Occlusion test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10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4D94AC2-AF20-FB30-C86C-59D38EBCC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556308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D5CF7687-47D7-2128-EDA3-5DC98C25C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556308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67321-717D-57DB-37FC-1D5B5202BE57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AA7D13-DFD3-6DEA-3144-A5F99484D848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1138A4-9E5A-2F20-62F1-955AD9C23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C6A744-01A5-F3EA-D07D-4EFCF735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892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A6731-F639-A516-8032-CCA38BB8A046}"/>
              </a:ext>
            </a:extLst>
          </p:cNvPr>
          <p:cNvSpPr txBox="1"/>
          <p:nvPr/>
        </p:nvSpPr>
        <p:spPr>
          <a:xfrm>
            <a:off x="163032" y="36113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learning_occ_test</a:t>
            </a:r>
            <a:endParaRPr lang="en-US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4ABE9E-FD98-FC76-1C2E-6FDB31058CCB}"/>
              </a:ext>
            </a:extLst>
          </p:cNvPr>
          <p:cNvGrpSpPr/>
          <p:nvPr/>
        </p:nvGrpSpPr>
        <p:grpSpPr>
          <a:xfrm>
            <a:off x="8100891" y="163401"/>
            <a:ext cx="2675123" cy="1300246"/>
            <a:chOff x="8320631" y="730471"/>
            <a:chExt cx="2675123" cy="1300246"/>
          </a:xfrm>
        </p:grpSpPr>
        <p:pic>
          <p:nvPicPr>
            <p:cNvPr id="9" name="Picture 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B05B828-AE20-FCA7-D5FA-E5E5D23E1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81808" y="730471"/>
              <a:ext cx="880477" cy="9494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1FDE91-58B0-9A49-72B8-59E53AC72B36}"/>
                </a:ext>
              </a:extLst>
            </p:cNvPr>
            <p:cNvSpPr txBox="1"/>
            <p:nvPr/>
          </p:nvSpPr>
          <p:spPr>
            <a:xfrm>
              <a:off x="8320631" y="1709229"/>
              <a:ext cx="100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9E61738F-4E65-BC07-550A-2CFA8E93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69209" y="730471"/>
              <a:ext cx="850263" cy="9494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B6C1-DA1F-D6CF-ECB9-E91556C172FB}"/>
                </a:ext>
              </a:extLst>
            </p:cNvPr>
            <p:cNvSpPr txBox="1"/>
            <p:nvPr/>
          </p:nvSpPr>
          <p:spPr>
            <a:xfrm>
              <a:off x="9992925" y="1722940"/>
              <a:ext cx="100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F806903-A5CD-A0CF-CD74-E7099E7E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425" y="4861530"/>
            <a:ext cx="2592932" cy="1944699"/>
          </a:xfrm>
          <a:prstGeom prst="rect">
            <a:avLst/>
          </a:prstGeom>
        </p:spPr>
      </p:pic>
      <p:pic>
        <p:nvPicPr>
          <p:cNvPr id="20" name="Picture 19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486B5934-D422-7BA6-2D05-70CCCD7F7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277" y="4861530"/>
            <a:ext cx="2681155" cy="2010866"/>
          </a:xfrm>
          <a:prstGeom prst="rect">
            <a:avLst/>
          </a:prstGeom>
        </p:spPr>
      </p:pic>
      <p:pic>
        <p:nvPicPr>
          <p:cNvPr id="22" name="Picture 2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0A3202E-36C0-B27A-FAEC-AB249CFE9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58" y="4863129"/>
            <a:ext cx="2590800" cy="1943100"/>
          </a:xfrm>
          <a:prstGeom prst="rect">
            <a:avLst/>
          </a:prstGeom>
        </p:spPr>
      </p:pic>
      <p:pic>
        <p:nvPicPr>
          <p:cNvPr id="24" name="Picture 2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D0F9E5F-116E-5D91-DFA1-F6939A01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79" y="4864728"/>
            <a:ext cx="2590800" cy="1943100"/>
          </a:xfrm>
          <a:prstGeom prst="rect">
            <a:avLst/>
          </a:prstGeom>
        </p:spPr>
      </p:pic>
      <p:pic>
        <p:nvPicPr>
          <p:cNvPr id="26" name="Picture 25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D5DE2FF1-3431-D3D4-7560-2BCD8DED7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3129"/>
            <a:ext cx="2592932" cy="1944699"/>
          </a:xfrm>
          <a:prstGeom prst="rect">
            <a:avLst/>
          </a:prstGeom>
        </p:spPr>
      </p:pic>
      <p:pic>
        <p:nvPicPr>
          <p:cNvPr id="28" name="Picture 27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F6500D62-C73E-FDE1-41BE-1C6BD3FF62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634" y="2842434"/>
            <a:ext cx="2415723" cy="1811792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2D72FCC-769F-0049-5FF9-42011F568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42435"/>
            <a:ext cx="2592932" cy="1944699"/>
          </a:xfrm>
          <a:prstGeom prst="rect">
            <a:avLst/>
          </a:prstGeom>
        </p:spPr>
      </p:pic>
      <p:pic>
        <p:nvPicPr>
          <p:cNvPr id="32" name="Picture 31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4BD1786D-B334-8CD0-F98E-7B376EC5BA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68" y="2842436"/>
            <a:ext cx="2592932" cy="194469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3BAB39-1E3A-C530-E2E9-F200C8DE7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4" y="2842437"/>
            <a:ext cx="2592932" cy="1944699"/>
          </a:xfrm>
          <a:prstGeom prst="rect">
            <a:avLst/>
          </a:prstGeom>
        </p:spPr>
      </p:pic>
      <p:pic>
        <p:nvPicPr>
          <p:cNvPr id="36" name="Picture 35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9860524-A4CD-32F5-D7DD-5858E2BD6E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438"/>
            <a:ext cx="2592932" cy="19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5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40197-7917-E1E9-2F09-2367C2F0D0CC}"/>
              </a:ext>
            </a:extLst>
          </p:cNvPr>
          <p:cNvSpPr txBox="1"/>
          <p:nvPr/>
        </p:nvSpPr>
        <p:spPr>
          <a:xfrm>
            <a:off x="396948" y="486958"/>
            <a:ext cx="3374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one_test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EABB5E-7C77-7949-B301-FB4C4EEC8794}"/>
              </a:ext>
            </a:extLst>
          </p:cNvPr>
          <p:cNvGrpSpPr/>
          <p:nvPr/>
        </p:nvGrpSpPr>
        <p:grpSpPr>
          <a:xfrm>
            <a:off x="8235334" y="0"/>
            <a:ext cx="2808350" cy="1743740"/>
            <a:chOff x="8951259" y="922929"/>
            <a:chExt cx="2843792" cy="1837992"/>
          </a:xfrm>
        </p:grpSpPr>
        <p:pic>
          <p:nvPicPr>
            <p:cNvPr id="10" name="Picture 9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312E4284-1732-B6A6-4DB1-783FF1ABF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12" y="922929"/>
              <a:ext cx="1645939" cy="1837992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865C15-8282-70FD-7594-C76DEEB62C07}"/>
                </a:ext>
              </a:extLst>
            </p:cNvPr>
            <p:cNvGrpSpPr/>
            <p:nvPr/>
          </p:nvGrpSpPr>
          <p:grpSpPr>
            <a:xfrm>
              <a:off x="8951259" y="1085459"/>
              <a:ext cx="2629419" cy="1675462"/>
              <a:chOff x="8901640" y="1085459"/>
              <a:chExt cx="2629419" cy="1675462"/>
            </a:xfrm>
          </p:grpSpPr>
          <p:pic>
            <p:nvPicPr>
              <p:cNvPr id="8" name="Picture 7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FCA225FA-826B-7A04-4870-465D7B184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1640" y="1085459"/>
                <a:ext cx="1553709" cy="167546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0281CB-F577-0BF7-C0DE-21607C2B0F8F}"/>
                  </a:ext>
                </a:extLst>
              </p:cNvPr>
              <p:cNvSpPr txBox="1"/>
              <p:nvPr/>
            </p:nvSpPr>
            <p:spPr>
              <a:xfrm>
                <a:off x="10489068" y="2073714"/>
                <a:ext cx="10419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s_min_one</a:t>
                </a:r>
                <a:endParaRPr lang="en-US" sz="1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1410F4-2383-F5A2-7105-17BC2CE4D44F}"/>
                  </a:ext>
                </a:extLst>
              </p:cNvPr>
              <p:cNvSpPr txBox="1"/>
              <p:nvPr/>
            </p:nvSpPr>
            <p:spPr>
              <a:xfrm>
                <a:off x="9161043" y="2073715"/>
                <a:ext cx="10349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s_plus_one</a:t>
                </a:r>
                <a:endParaRPr lang="en-US" sz="1400" dirty="0"/>
              </a:p>
            </p:txBody>
          </p:sp>
        </p:grpSp>
      </p:grpSp>
      <p:pic>
        <p:nvPicPr>
          <p:cNvPr id="20" name="Picture 19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1C08EA3E-3562-19BB-E803-94079B06A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60" y="4922627"/>
            <a:ext cx="2533364" cy="1900023"/>
          </a:xfrm>
          <a:prstGeom prst="rect">
            <a:avLst/>
          </a:prstGeom>
        </p:spPr>
      </p:pic>
      <p:pic>
        <p:nvPicPr>
          <p:cNvPr id="22" name="Picture 21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9C08AAC2-10FC-B3EF-B12D-D9AC5E74D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04" y="5014662"/>
            <a:ext cx="2335777" cy="1751833"/>
          </a:xfrm>
          <a:prstGeom prst="rect">
            <a:avLst/>
          </a:prstGeom>
        </p:spPr>
      </p:pic>
      <p:pic>
        <p:nvPicPr>
          <p:cNvPr id="24" name="Picture 2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9381621A-0667-F9FD-B0AA-6830F6D1D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9" y="4970063"/>
            <a:ext cx="2451069" cy="1838301"/>
          </a:xfrm>
          <a:prstGeom prst="rect">
            <a:avLst/>
          </a:prstGeom>
        </p:spPr>
      </p:pic>
      <p:pic>
        <p:nvPicPr>
          <p:cNvPr id="26" name="Picture 25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B5265A11-628F-0575-1AB6-C43D5E4A9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39" y="4959394"/>
            <a:ext cx="2479519" cy="1859640"/>
          </a:xfrm>
          <a:prstGeom prst="rect">
            <a:avLst/>
          </a:prstGeom>
        </p:spPr>
      </p:pic>
      <p:pic>
        <p:nvPicPr>
          <p:cNvPr id="28" name="Picture 27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8CC5698A-F69E-2F3C-0C15-DFD13DDB08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6" y="4972148"/>
            <a:ext cx="2479519" cy="1859639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C2B70D-5184-2664-9EBA-773D0D8A7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61" y="3112509"/>
            <a:ext cx="2533363" cy="1900022"/>
          </a:xfrm>
          <a:prstGeom prst="rect">
            <a:avLst/>
          </a:prstGeom>
        </p:spPr>
      </p:pic>
      <p:pic>
        <p:nvPicPr>
          <p:cNvPr id="32" name="Picture 3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867EE8E-23BA-05CD-F5F9-A7C864387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98" y="3092317"/>
            <a:ext cx="2533363" cy="1900022"/>
          </a:xfrm>
          <a:prstGeom prst="rect">
            <a:avLst/>
          </a:prstGeom>
        </p:spPr>
      </p:pic>
      <p:pic>
        <p:nvPicPr>
          <p:cNvPr id="34" name="Picture 3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7D8E5F2-F152-3676-D8D2-A6FFF6A6AA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53" y="3112509"/>
            <a:ext cx="2479519" cy="1859639"/>
          </a:xfrm>
          <a:prstGeom prst="rect">
            <a:avLst/>
          </a:prstGeom>
        </p:spPr>
      </p:pic>
      <p:pic>
        <p:nvPicPr>
          <p:cNvPr id="36" name="Picture 3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BF17141-F18E-D8C3-42C2-690FBCFDA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10" y="3166735"/>
            <a:ext cx="2479518" cy="1859639"/>
          </a:xfrm>
          <a:prstGeom prst="rect">
            <a:avLst/>
          </a:prstGeom>
        </p:spPr>
      </p:pic>
      <p:pic>
        <p:nvPicPr>
          <p:cNvPr id="38" name="Picture 3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B71A99C-E083-06FE-2956-8E4E5A32E6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" y="3166735"/>
            <a:ext cx="2533363" cy="19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0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DF5D3-659C-8587-538F-3380EB5CFFEB}"/>
              </a:ext>
            </a:extLst>
          </p:cNvPr>
          <p:cNvSpPr txBox="1"/>
          <p:nvPr/>
        </p:nvSpPr>
        <p:spPr>
          <a:xfrm>
            <a:off x="304800" y="488729"/>
            <a:ext cx="460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part_whole_occ_test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C8678-0CA2-3847-536A-F6216B30867C}"/>
              </a:ext>
            </a:extLst>
          </p:cNvPr>
          <p:cNvGrpSpPr/>
          <p:nvPr/>
        </p:nvGrpSpPr>
        <p:grpSpPr>
          <a:xfrm>
            <a:off x="8739310" y="203705"/>
            <a:ext cx="2863441" cy="1426418"/>
            <a:chOff x="8569189" y="955073"/>
            <a:chExt cx="2863441" cy="1426418"/>
          </a:xfrm>
        </p:grpSpPr>
        <p:pic>
          <p:nvPicPr>
            <p:cNvPr id="6" name="Picture 5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BB8B37EB-8031-FA9F-0BB4-4900445A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8" name="Picture 7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30CE2EE-14CC-E9A9-E577-EF2FEAF9B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231817-6A87-E7F7-E58D-C5774658BFD1}"/>
                </a:ext>
              </a:extLst>
            </p:cNvPr>
            <p:cNvSpPr txBox="1"/>
            <p:nvPr/>
          </p:nvSpPr>
          <p:spPr>
            <a:xfrm>
              <a:off x="9873188" y="2073713"/>
              <a:ext cx="15594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32E07D-CA7D-A4E7-966E-41C88EF1040C}"/>
                </a:ext>
              </a:extLst>
            </p:cNvPr>
            <p:cNvSpPr txBox="1"/>
            <p:nvPr/>
          </p:nvSpPr>
          <p:spPr>
            <a:xfrm>
              <a:off x="8569189" y="2073714"/>
              <a:ext cx="9994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pic>
        <p:nvPicPr>
          <p:cNvPr id="15" name="Picture 1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A55CBEB-DE50-4E1F-626D-33805DB3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1" y="4861041"/>
            <a:ext cx="2596896" cy="1947672"/>
          </a:xfrm>
          <a:prstGeom prst="rect">
            <a:avLst/>
          </a:prstGeom>
        </p:spPr>
      </p:pic>
      <p:pic>
        <p:nvPicPr>
          <p:cNvPr id="17" name="Picture 1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F507601A-218C-5916-1298-1E9189528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74" y="4871524"/>
            <a:ext cx="2596896" cy="1947672"/>
          </a:xfrm>
          <a:prstGeom prst="rect">
            <a:avLst/>
          </a:prstGeom>
        </p:spPr>
      </p:pic>
      <p:pic>
        <p:nvPicPr>
          <p:cNvPr id="19" name="Picture 1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10A13834-A2DA-F9F0-3D22-8B5EEDCA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75" y="4899014"/>
            <a:ext cx="2596896" cy="1947672"/>
          </a:xfrm>
          <a:prstGeom prst="rect">
            <a:avLst/>
          </a:prstGeom>
        </p:spPr>
      </p:pic>
      <p:pic>
        <p:nvPicPr>
          <p:cNvPr id="21" name="Picture 2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6770F64-C89E-23A8-9531-EEAA843A7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46" y="4913931"/>
            <a:ext cx="2596896" cy="1947672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592FE89-41CC-720D-2C56-3B1AE4918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4" y="4905179"/>
            <a:ext cx="2596896" cy="1947672"/>
          </a:xfrm>
          <a:prstGeom prst="rect">
            <a:avLst/>
          </a:prstGeom>
        </p:spPr>
      </p:pic>
      <p:pic>
        <p:nvPicPr>
          <p:cNvPr id="25" name="Picture 2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BA0D521-2524-46DA-BFCE-7E0A09DDC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82" y="2953597"/>
            <a:ext cx="2596896" cy="1947672"/>
          </a:xfrm>
          <a:prstGeom prst="rect">
            <a:avLst/>
          </a:prstGeom>
        </p:spPr>
      </p:pic>
      <p:pic>
        <p:nvPicPr>
          <p:cNvPr id="27" name="Picture 26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C6006CA8-BE37-47AE-E1FF-155591825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39" y="2980460"/>
            <a:ext cx="2596896" cy="1947672"/>
          </a:xfrm>
          <a:prstGeom prst="rect">
            <a:avLst/>
          </a:prstGeom>
        </p:spPr>
      </p:pic>
      <p:pic>
        <p:nvPicPr>
          <p:cNvPr id="29" name="Picture 2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DB1AA08-824F-C479-80B3-35F43873E1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2980460"/>
            <a:ext cx="2596896" cy="1947672"/>
          </a:xfrm>
          <a:prstGeom prst="rect">
            <a:avLst/>
          </a:prstGeom>
        </p:spPr>
      </p:pic>
      <p:pic>
        <p:nvPicPr>
          <p:cNvPr id="31" name="Picture 30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AA0735BC-F390-D686-57E3-086F0A4B0C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9" y="2962940"/>
            <a:ext cx="2596896" cy="1947672"/>
          </a:xfrm>
          <a:prstGeom prst="rect">
            <a:avLst/>
          </a:prstGeom>
        </p:spPr>
      </p:pic>
      <p:pic>
        <p:nvPicPr>
          <p:cNvPr id="33" name="Picture 3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91658C3-F188-2F51-5C0B-A68E3867DA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4" y="2962940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0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0DF5D3-659C-8587-538F-3380EB5CFFEB}"/>
              </a:ext>
            </a:extLst>
          </p:cNvPr>
          <p:cNvSpPr txBox="1"/>
          <p:nvPr/>
        </p:nvSpPr>
        <p:spPr>
          <a:xfrm>
            <a:off x="304800" y="488729"/>
            <a:ext cx="460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part_whole_test</a:t>
            </a:r>
            <a:endParaRPr lang="en-US" sz="2800" dirty="0"/>
          </a:p>
        </p:txBody>
      </p: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148EE2F-471E-1216-BBED-03CD73753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54" y="5034509"/>
            <a:ext cx="2596896" cy="1947672"/>
          </a:xfrm>
          <a:prstGeom prst="rect">
            <a:avLst/>
          </a:prstGeom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53E06A9B-4FBC-8559-31AF-7F376E7D8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01" y="5002261"/>
            <a:ext cx="2596896" cy="1947672"/>
          </a:xfrm>
          <a:prstGeom prst="rect">
            <a:avLst/>
          </a:prstGeom>
        </p:spPr>
      </p:pic>
      <p:pic>
        <p:nvPicPr>
          <p:cNvPr id="14" name="Picture 1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720F728F-DE6F-3F5A-6609-29B59AE8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05" y="4937355"/>
            <a:ext cx="2596896" cy="1947672"/>
          </a:xfrm>
          <a:prstGeom prst="rect">
            <a:avLst/>
          </a:prstGeom>
        </p:spPr>
      </p:pic>
      <p:pic>
        <p:nvPicPr>
          <p:cNvPr id="18" name="Picture 1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075CBEE-E0AB-EA91-E9C3-380761560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87" y="4932201"/>
            <a:ext cx="2596896" cy="1947672"/>
          </a:xfrm>
          <a:prstGeom prst="rect">
            <a:avLst/>
          </a:prstGeom>
        </p:spPr>
      </p:pic>
      <p:pic>
        <p:nvPicPr>
          <p:cNvPr id="22" name="Picture 21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07A7F19-2437-F5BC-4981-27184965B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" y="4932201"/>
            <a:ext cx="2596896" cy="1947672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3F368FC-7D33-63E9-9106-CA515A5A7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83" y="3119085"/>
            <a:ext cx="2596896" cy="1947672"/>
          </a:xfrm>
          <a:prstGeom prst="rect">
            <a:avLst/>
          </a:prstGeom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49221D9E-F48C-698D-C4BC-AA6CF6D74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23" y="3119085"/>
            <a:ext cx="2596896" cy="1947672"/>
          </a:xfrm>
          <a:prstGeom prst="rect">
            <a:avLst/>
          </a:prstGeom>
        </p:spPr>
      </p:pic>
      <p:pic>
        <p:nvPicPr>
          <p:cNvPr id="34" name="Picture 33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BDC643C7-028C-7EF1-DECD-C93C8EDF7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3119085"/>
            <a:ext cx="2596896" cy="1947672"/>
          </a:xfrm>
          <a:prstGeom prst="rect">
            <a:avLst/>
          </a:prstGeom>
        </p:spPr>
      </p:pic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E1DAFBC-8164-B738-5652-C51EAD297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21" y="3119085"/>
            <a:ext cx="2596896" cy="1947672"/>
          </a:xfrm>
          <a:prstGeom prst="rect">
            <a:avLst/>
          </a:prstGeom>
        </p:spPr>
      </p:pic>
      <p:pic>
        <p:nvPicPr>
          <p:cNvPr id="38" name="Picture 3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F211132-BEBF-E1C6-E78B-570B0831F1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085"/>
            <a:ext cx="2596896" cy="19476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A4A8A47-5D04-A9B2-2C3F-1068E7C206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04136" y="147058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76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FB334-378C-2CC0-6294-6CE756A0E84C}"/>
              </a:ext>
            </a:extLst>
          </p:cNvPr>
          <p:cNvSpPr txBox="1"/>
          <p:nvPr/>
        </p:nvSpPr>
        <p:spPr>
          <a:xfrm>
            <a:off x="297711" y="424934"/>
            <a:ext cx="4628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part_whole_flip_occ_test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5175A4-3EA0-9661-D340-C24031A7F395}"/>
              </a:ext>
            </a:extLst>
          </p:cNvPr>
          <p:cNvGrpSpPr/>
          <p:nvPr/>
        </p:nvGrpSpPr>
        <p:grpSpPr>
          <a:xfrm>
            <a:off x="8800172" y="308906"/>
            <a:ext cx="2746197" cy="1278497"/>
            <a:chOff x="8800172" y="308906"/>
            <a:chExt cx="2746197" cy="1278497"/>
          </a:xfrm>
        </p:grpSpPr>
        <p:pic>
          <p:nvPicPr>
            <p:cNvPr id="6" name="Picture 5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037A24FD-421B-7EEB-8368-F99BA2BDF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EBD1A2-EF1B-DF32-1D5F-BD4E5EAF0978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0" name="Picture 9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8D32E96-05F3-2164-019B-B098C21F1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407339-256B-EF75-64C9-756DBD8BCBD2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pic>
        <p:nvPicPr>
          <p:cNvPr id="15" name="Picture 14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C0DC62B0-EFBB-0B2D-34AD-2A274825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70" y="4932201"/>
            <a:ext cx="2596896" cy="1947672"/>
          </a:xfrm>
          <a:prstGeom prst="rect">
            <a:avLst/>
          </a:prstGeom>
        </p:spPr>
      </p:pic>
      <p:pic>
        <p:nvPicPr>
          <p:cNvPr id="17" name="Picture 1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CC6E3478-B10D-C8B6-D7C4-8AB841D3D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36" y="4909210"/>
            <a:ext cx="2596896" cy="1947672"/>
          </a:xfrm>
          <a:prstGeom prst="rect">
            <a:avLst/>
          </a:prstGeom>
        </p:spPr>
      </p:pic>
      <p:pic>
        <p:nvPicPr>
          <p:cNvPr id="19" name="Picture 1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1D607BF-84C0-D748-F63A-27CEEB558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28" y="4934420"/>
            <a:ext cx="2596896" cy="1947672"/>
          </a:xfrm>
          <a:prstGeom prst="rect">
            <a:avLst/>
          </a:prstGeom>
        </p:spPr>
      </p:pic>
      <p:pic>
        <p:nvPicPr>
          <p:cNvPr id="21" name="Picture 20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7B5F7F0E-7409-D603-D899-966070996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94" y="4932201"/>
            <a:ext cx="2596896" cy="1947672"/>
          </a:xfrm>
          <a:prstGeom prst="rect">
            <a:avLst/>
          </a:prstGeom>
        </p:spPr>
      </p:pic>
      <p:pic>
        <p:nvPicPr>
          <p:cNvPr id="23" name="Picture 2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4C8BFE92-80D2-35AF-D0FF-AA69D8F2A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5" y="4932201"/>
            <a:ext cx="2596896" cy="1947672"/>
          </a:xfrm>
          <a:prstGeom prst="rect">
            <a:avLst/>
          </a:prstGeom>
        </p:spPr>
      </p:pic>
      <p:pic>
        <p:nvPicPr>
          <p:cNvPr id="25" name="Picture 2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79B6D72-DAE0-BFBA-762F-243B740520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98" y="3134382"/>
            <a:ext cx="2596896" cy="1947672"/>
          </a:xfrm>
          <a:prstGeom prst="rect">
            <a:avLst/>
          </a:prstGeom>
        </p:spPr>
      </p:pic>
      <p:pic>
        <p:nvPicPr>
          <p:cNvPr id="27" name="Picture 2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0FC34DA-FD30-80B8-69AB-D2BE03B25C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22" y="3120776"/>
            <a:ext cx="2596896" cy="1947672"/>
          </a:xfrm>
          <a:prstGeom prst="rect">
            <a:avLst/>
          </a:prstGeom>
        </p:spPr>
      </p:pic>
      <p:pic>
        <p:nvPicPr>
          <p:cNvPr id="29" name="Picture 28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2405348-29B1-750B-3081-8A98437195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46" y="3119085"/>
            <a:ext cx="2596896" cy="1947672"/>
          </a:xfrm>
          <a:prstGeom prst="rect">
            <a:avLst/>
          </a:prstGeom>
        </p:spPr>
      </p:pic>
      <p:pic>
        <p:nvPicPr>
          <p:cNvPr id="31" name="Picture 3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840F8D8-A289-3EDA-ED76-BE65367D77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23" y="3119085"/>
            <a:ext cx="2596896" cy="1947672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F878612-ECC7-655C-FE1C-2023F365E4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085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58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FB334-378C-2CC0-6294-6CE756A0E84C}"/>
              </a:ext>
            </a:extLst>
          </p:cNvPr>
          <p:cNvSpPr txBox="1"/>
          <p:nvPr/>
        </p:nvSpPr>
        <p:spPr>
          <a:xfrm>
            <a:off x="297711" y="424934"/>
            <a:ext cx="4628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part_whole_flip_test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2AC70-89A9-545E-4086-9F0A15C6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049" y="230701"/>
            <a:ext cx="3245017" cy="1092256"/>
          </a:xfrm>
          <a:prstGeom prst="rect">
            <a:avLst/>
          </a:prstGeom>
        </p:spPr>
      </p:pic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93C971C6-44C3-CA52-1949-945A1D23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39" y="4896577"/>
            <a:ext cx="2596896" cy="1947672"/>
          </a:xfrm>
          <a:prstGeom prst="rect">
            <a:avLst/>
          </a:prstGeom>
        </p:spPr>
      </p:pic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489CA2F-6EA1-B5F8-12DE-E5ED4D7C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19" y="4910328"/>
            <a:ext cx="2596896" cy="1947672"/>
          </a:xfrm>
          <a:prstGeom prst="rect">
            <a:avLst/>
          </a:prstGeom>
        </p:spPr>
      </p:pic>
      <p:pic>
        <p:nvPicPr>
          <p:cNvPr id="14" name="Picture 13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A97ED352-FB86-49E1-8BA3-CCB015153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32" y="4910328"/>
            <a:ext cx="2596896" cy="1947672"/>
          </a:xfrm>
          <a:prstGeom prst="rect">
            <a:avLst/>
          </a:prstGeom>
        </p:spPr>
      </p:pic>
      <p:pic>
        <p:nvPicPr>
          <p:cNvPr id="18" name="Picture 1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5B42071-9E11-77BE-EFEA-EE826AE19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93" y="4910328"/>
            <a:ext cx="2596896" cy="1947672"/>
          </a:xfrm>
          <a:prstGeom prst="rect">
            <a:avLst/>
          </a:prstGeom>
        </p:spPr>
      </p:pic>
      <p:pic>
        <p:nvPicPr>
          <p:cNvPr id="22" name="Picture 21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648DBC75-9A3D-9CA2-51A8-0C19405CB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" y="4910328"/>
            <a:ext cx="2596896" cy="1947672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D91D53D-6BB0-04E9-EAFD-C6745493B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98" y="3035105"/>
            <a:ext cx="2596896" cy="1947672"/>
          </a:xfrm>
          <a:prstGeom prst="rect">
            <a:avLst/>
          </a:prstGeom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3253EE3-57D9-A0BE-F2D4-3226915BD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9" y="3035105"/>
            <a:ext cx="2596896" cy="1947672"/>
          </a:xfrm>
          <a:prstGeom prst="rect">
            <a:avLst/>
          </a:prstGeom>
        </p:spPr>
      </p:pic>
      <p:pic>
        <p:nvPicPr>
          <p:cNvPr id="34" name="Picture 3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788EB25-3E8C-B8AB-4B9D-72B64B9D10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3035105"/>
            <a:ext cx="2596896" cy="1947672"/>
          </a:xfrm>
          <a:prstGeom prst="rect">
            <a:avLst/>
          </a:prstGeom>
        </p:spPr>
      </p:pic>
      <p:pic>
        <p:nvPicPr>
          <p:cNvPr id="36" name="Picture 3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EB066680-1284-4B67-DE5B-BDF88179C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24" y="3035105"/>
            <a:ext cx="2596896" cy="1947672"/>
          </a:xfrm>
          <a:prstGeom prst="rect">
            <a:avLst/>
          </a:prstGeom>
        </p:spPr>
      </p:pic>
      <p:pic>
        <p:nvPicPr>
          <p:cNvPr id="38" name="Picture 37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070880E8-21B9-172B-6889-2B0DA6770E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5105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1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1FE605-469A-80C4-3699-C646B77187D6}"/>
              </a:ext>
            </a:extLst>
          </p:cNvPr>
          <p:cNvSpPr txBox="1"/>
          <p:nvPr/>
        </p:nvSpPr>
        <p:spPr>
          <a:xfrm>
            <a:off x="1311348" y="2650356"/>
            <a:ext cx="995916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Compare between part whole occ test and part whole flip occ test</a:t>
            </a:r>
          </a:p>
        </p:txBody>
      </p:sp>
    </p:spTree>
    <p:extLst>
      <p:ext uri="{BB962C8B-B14F-4D97-AF65-F5344CB8AC3E}">
        <p14:creationId xmlns:p14="http://schemas.microsoft.com/office/powerpoint/2010/main" val="3561092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pic>
        <p:nvPicPr>
          <p:cNvPr id="3" name="Picture 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9A429D1-1FFC-BA97-3619-6C5DCD65B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09" y="1648802"/>
            <a:ext cx="4932046" cy="3699035"/>
          </a:xfrm>
          <a:prstGeom prst="rect">
            <a:avLst/>
          </a:prstGeom>
        </p:spPr>
      </p:pic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704B587-D7DD-7FE3-FDDA-51436D42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47" y="1644517"/>
            <a:ext cx="4937760" cy="37033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3860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9D81799-6379-C64E-F3EE-205F3F995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30" y="1549193"/>
            <a:ext cx="4937760" cy="370332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4515CC3-D291-981A-C535-6FB7C2294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72" y="1577340"/>
            <a:ext cx="49377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E131599B-4A85-BB52-95C5-455E43613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66" y="1625665"/>
            <a:ext cx="4937760" cy="3703320"/>
          </a:xfrm>
          <a:prstGeom prst="rect">
            <a:avLst/>
          </a:prstGeom>
        </p:spPr>
      </p:pic>
      <p:pic>
        <p:nvPicPr>
          <p:cNvPr id="7" name="Picture 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26071F35-5AB6-2270-EC0D-834522404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88" y="1654521"/>
            <a:ext cx="49377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91AAF06-140B-FF36-BDE8-37DBC2C00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AF44420-A753-8EAF-566C-2A3C3D820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611A8-ABA6-996C-F376-BC2BAF06488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B14C0B-25C4-6D4D-7841-A3887E60207F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5C7173-3DB0-A24C-2E47-34F62DF3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85476A-DF29-4723-DF89-ACEF6DBC3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575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00817970-8872-EE05-E16C-8A89A2580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55" y="1656443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C407D5E-9760-DD62-93B9-1B54A93AC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77" y="165644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9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35A5422E-0CA7-4626-05EA-2977A3A6F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05" y="1709225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4401385-F219-8C7A-4B86-8974FEEC1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59" y="1685297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18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032197F-0745-2E95-BF9B-0D28BFA2B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26" y="2084965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DBC409F-4DA3-424E-80B5-BF7713A02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69" y="2019641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EF2AD3F-28E2-9EA8-738D-AB163677E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3" y="1600200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88FEDB7-340E-8B55-A8A6-AE2ABE46B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3" y="162379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40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277B3CC7-432A-16EB-2425-328722A37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7" y="1762007"/>
            <a:ext cx="4876800" cy="3657600"/>
          </a:xfrm>
          <a:prstGeom prst="rect">
            <a:avLst/>
          </a:prstGeom>
        </p:spPr>
      </p:pic>
      <p:pic>
        <p:nvPicPr>
          <p:cNvPr id="5" name="Picture 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F91AB324-7CC7-5AB4-C325-39B0D59EB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1729355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620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DDDDFE7F-B0C1-30BA-6EC7-1059C2B52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68" y="1625665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8E65279-D8FA-55E5-CEE4-DE47C3789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1625665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80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727C3E5-2EA1-8782-35B4-C01828445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68" y="1762007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6DF007AB-B26D-49F9-0E9F-FF628EB1E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90" y="1762007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09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548630" y="2768192"/>
            <a:ext cx="9232784" cy="1321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with different contrast reduce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3549076" y="1613323"/>
            <a:ext cx="5093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Occlusion test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6597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</p:txBody>
      </p:sp>
      <p:pic>
        <p:nvPicPr>
          <p:cNvPr id="3" name="Picture 2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B74DC0B1-A7D0-BA67-0365-83A2C19A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23" y="1729090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8FB798C-C245-1C2E-C6B6-EC0D9F10C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23" y="180220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0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4E3159FD-AA43-B50E-559E-874DC1EC6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974820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B62AA1C-CFD9-0390-14E9-731091781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40" y="198126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6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128A0C9-3413-465C-0764-933B54E27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BEA3D997-DA18-22AF-167B-38E341F9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B8DD8-AC92-2A5E-8F1A-B498D1FE4CD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1C9084-8DBE-BBBD-F13C-272168994DB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E27B7B-1C9F-522B-D892-EAE97D2C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D67749-F962-78E7-ACDA-9FECC794C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537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5E3677D6-AE81-5594-52A1-AF711C3B6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35" y="2047933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5F4B93AC-0762-F1D4-85BE-379FBCE648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2038806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466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02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</p:txBody>
      </p:sp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96A0EF9-81AB-FCCC-6E98-08B8CDB68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75" y="1919824"/>
            <a:ext cx="4876800" cy="3657600"/>
          </a:xfrm>
          <a:prstGeom prst="rect">
            <a:avLst/>
          </a:prstGeom>
        </p:spPr>
      </p:pic>
      <p:pic>
        <p:nvPicPr>
          <p:cNvPr id="23" name="Picture 22" descr="A line graph of accuracy&#10;&#10;Description automatically generated with low confidence">
            <a:extLst>
              <a:ext uri="{FF2B5EF4-FFF2-40B4-BE49-F238E27FC236}">
                <a16:creationId xmlns:a16="http://schemas.microsoft.com/office/drawing/2014/main" id="{935FB0BE-FB59-5512-C9FB-1CFBCFAEB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82" y="194594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7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A08C1326-5926-5BEA-B8A3-6E53C6BA6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6" y="1799499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E48D6415-D903-9504-3A0B-0F6B24A24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25" y="179949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1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EA47CA48-213C-1A7F-2DB4-CAA6B17D6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21" y="191982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509BF32-9F7E-7BF2-69D1-341ED4FE6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21" y="198698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06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</p:txBody>
      </p:sp>
      <p:pic>
        <p:nvPicPr>
          <p:cNvPr id="3" name="Picture 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0098C22-4F00-1CC5-D972-EE00D39EB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42" y="182033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89EB5316-3ECD-8EF2-E522-CA1E1A1EE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55" y="187186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58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B3DEBB01-29F0-4E91-9FB6-996E347E4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6" y="207451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13C0C11-90DF-78BC-96FD-0F13712D8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25" y="208897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6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E2B7B-355C-F5B2-9875-B8B18047065C}"/>
              </a:ext>
            </a:extLst>
          </p:cNvPr>
          <p:cNvSpPr txBox="1"/>
          <p:nvPr/>
        </p:nvSpPr>
        <p:spPr>
          <a:xfrm>
            <a:off x="2149887" y="2659559"/>
            <a:ext cx="8678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Weights Visualization for testing data</a:t>
            </a:r>
          </a:p>
        </p:txBody>
      </p:sp>
    </p:spTree>
    <p:extLst>
      <p:ext uri="{BB962C8B-B14F-4D97-AF65-F5344CB8AC3E}">
        <p14:creationId xmlns:p14="http://schemas.microsoft.com/office/powerpoint/2010/main" val="18538363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BA2BF7EE-461E-37ED-8A28-1E8A9FDB6CBF}"/>
              </a:ext>
            </a:extLst>
          </p:cNvPr>
          <p:cNvGrpSpPr/>
          <p:nvPr/>
        </p:nvGrpSpPr>
        <p:grpSpPr>
          <a:xfrm>
            <a:off x="-84240" y="1483498"/>
            <a:ext cx="4081192" cy="5283475"/>
            <a:chOff x="0" y="1498644"/>
            <a:chExt cx="4081192" cy="5283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F28574C-EA2F-406D-EEE8-4F9CD1D7D084}"/>
                </a:ext>
              </a:extLst>
            </p:cNvPr>
            <p:cNvGrpSpPr/>
            <p:nvPr/>
          </p:nvGrpSpPr>
          <p:grpSpPr>
            <a:xfrm>
              <a:off x="0" y="1498644"/>
              <a:ext cx="4081192" cy="5283475"/>
              <a:chOff x="433179" y="1471111"/>
              <a:chExt cx="4081192" cy="528347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819054A-F055-41E0-A3BC-2A670E988EBD}"/>
                  </a:ext>
                </a:extLst>
              </p:cNvPr>
              <p:cNvGrpSpPr/>
              <p:nvPr/>
            </p:nvGrpSpPr>
            <p:grpSpPr>
              <a:xfrm>
                <a:off x="908163" y="4808921"/>
                <a:ext cx="2743199" cy="914400"/>
                <a:chOff x="877357" y="4053968"/>
                <a:chExt cx="2733383" cy="926671"/>
              </a:xfrm>
            </p:grpSpPr>
            <p:pic>
              <p:nvPicPr>
                <p:cNvPr id="14" name="Picture 13" descr="A picture containing black, black and white, monochrome, monochrome photography&#10;&#10;Description automatically generated">
                  <a:extLst>
                    <a:ext uri="{FF2B5EF4-FFF2-40B4-BE49-F238E27FC236}">
                      <a16:creationId xmlns:a16="http://schemas.microsoft.com/office/drawing/2014/main" id="{928A722A-15C2-3329-5AA2-356F8B86A8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357" y="4053969"/>
                  <a:ext cx="908154" cy="909518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picture containing colorfulness, yellow, fractal art, pattern&#10;&#10;Description automatically generated">
                  <a:extLst>
                    <a:ext uri="{FF2B5EF4-FFF2-40B4-BE49-F238E27FC236}">
                      <a16:creationId xmlns:a16="http://schemas.microsoft.com/office/drawing/2014/main" id="{B048FB80-FB8D-11FF-B3D5-55140649B7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2422" y="4053968"/>
                  <a:ext cx="908154" cy="909518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group of black triangl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5914272-3F02-5D09-1157-50C7C586E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86" y="4071121"/>
                  <a:ext cx="908154" cy="909518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21B79F77-41DE-99F2-5827-DA617CBE5DA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823" y="1471111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86AAC3-E1D3-42F2-A909-4E1517CCC26F}"/>
                  </a:ext>
                </a:extLst>
              </p:cNvPr>
              <p:cNvGrpSpPr/>
              <p:nvPr/>
            </p:nvGrpSpPr>
            <p:grpSpPr>
              <a:xfrm>
                <a:off x="862671" y="2473633"/>
                <a:ext cx="3651700" cy="271075"/>
                <a:chOff x="567108" y="1486715"/>
                <a:chExt cx="3651700" cy="27107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D879F5A-2683-97CE-C932-453E72742D76}"/>
                    </a:ext>
                  </a:extLst>
                </p:cNvPr>
                <p:cNvSpPr txBox="1"/>
                <p:nvPr/>
              </p:nvSpPr>
              <p:spPr>
                <a:xfrm>
                  <a:off x="567108" y="1486715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3A3486-0DC7-EEB9-1272-A0C98A2A4E15}"/>
                    </a:ext>
                  </a:extLst>
                </p:cNvPr>
                <p:cNvSpPr txBox="1"/>
                <p:nvPr/>
              </p:nvSpPr>
              <p:spPr>
                <a:xfrm>
                  <a:off x="2420742" y="1511569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3E91B2-1A5A-280F-8BD7-212BCA511EBE}"/>
                    </a:ext>
                  </a:extLst>
                </p:cNvPr>
                <p:cNvSpPr txBox="1"/>
                <p:nvPr/>
              </p:nvSpPr>
              <p:spPr>
                <a:xfrm>
                  <a:off x="1510879" y="1499142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54DD19F-7EF9-5E00-24FB-C44EAC1E1669}"/>
                  </a:ext>
                </a:extLst>
              </p:cNvPr>
              <p:cNvGrpSpPr/>
              <p:nvPr/>
            </p:nvGrpSpPr>
            <p:grpSpPr>
              <a:xfrm>
                <a:off x="921103" y="2787300"/>
                <a:ext cx="2743200" cy="929113"/>
                <a:chOff x="961377" y="2680138"/>
                <a:chExt cx="2743200" cy="929113"/>
              </a:xfrm>
            </p:grpSpPr>
            <p:pic>
              <p:nvPicPr>
                <p:cNvPr id="39" name="Picture 38" descr="A picture containing pattern, symmetry, white, fabric&#10;&#10;Description automatically generated">
                  <a:extLst>
                    <a:ext uri="{FF2B5EF4-FFF2-40B4-BE49-F238E27FC236}">
                      <a16:creationId xmlns:a16="http://schemas.microsoft.com/office/drawing/2014/main" id="{1542855C-8B12-9BBC-1649-188F32BCE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377" y="268749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picture containing colorfulness, art, pattern, turquoise&#10;&#10;Description automatically generated">
                  <a:extLst>
                    <a:ext uri="{FF2B5EF4-FFF2-40B4-BE49-F238E27FC236}">
                      <a16:creationId xmlns:a16="http://schemas.microsoft.com/office/drawing/2014/main" id="{73E0F55A-47D4-9895-DE4C-A5096381D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5777" y="268013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colorfulness, pattern, triangle, art&#10;&#10;Description automatically generated">
                  <a:extLst>
                    <a:ext uri="{FF2B5EF4-FFF2-40B4-BE49-F238E27FC236}">
                      <a16:creationId xmlns:a16="http://schemas.microsoft.com/office/drawing/2014/main" id="{06A7B1EF-F131-758C-BDD9-4CA4F0387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0177" y="2694851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F180257-9132-B54E-4E34-878AFC123D57}"/>
                  </a:ext>
                </a:extLst>
              </p:cNvPr>
              <p:cNvSpPr txBox="1"/>
              <p:nvPr/>
            </p:nvSpPr>
            <p:spPr>
              <a:xfrm>
                <a:off x="433179" y="516714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61319-8BA1-64DF-09E2-408363FFD349}"/>
                  </a:ext>
                </a:extLst>
              </p:cNvPr>
              <p:cNvSpPr txBox="1"/>
              <p:nvPr/>
            </p:nvSpPr>
            <p:spPr>
              <a:xfrm>
                <a:off x="433179" y="3123897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pic>
            <p:nvPicPr>
              <p:cNvPr id="50" name="Picture 4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302FD98C-F128-2A0E-7714-2FAF6E967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1626" y="583294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2" name="Picture 51" descr="A blurry image of a person's body&#10;&#10;Description automatically generated with low confidence">
                <a:extLst>
                  <a:ext uri="{FF2B5EF4-FFF2-40B4-BE49-F238E27FC236}">
                    <a16:creationId xmlns:a16="http://schemas.microsoft.com/office/drawing/2014/main" id="{02E4F54F-6204-64FB-FDB7-605FD98FE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042" y="58401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4" name="Picture 53" descr="A picture containing colorfulness&#10;&#10;Description automatically generated">
                <a:extLst>
                  <a:ext uri="{FF2B5EF4-FFF2-40B4-BE49-F238E27FC236}">
                    <a16:creationId xmlns:a16="http://schemas.microsoft.com/office/drawing/2014/main" id="{9A4E88F5-4EF1-9486-D6F2-5183BA925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9577" y="583294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34AFE2-9579-5981-DBFF-BBA92F0AF659}"/>
                  </a:ext>
                </a:extLst>
              </p:cNvPr>
              <p:cNvSpPr txBox="1"/>
              <p:nvPr/>
            </p:nvSpPr>
            <p:spPr>
              <a:xfrm>
                <a:off x="433179" y="6182702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pic>
            <p:nvPicPr>
              <p:cNvPr id="57" name="Picture 56" descr="A picture containing pattern, colorfulness, art, lilac&#10;&#10;Description automatically generated">
                <a:extLst>
                  <a:ext uri="{FF2B5EF4-FFF2-40B4-BE49-F238E27FC236}">
                    <a16:creationId xmlns:a16="http://schemas.microsoft.com/office/drawing/2014/main" id="{0C7A9897-4006-AFEA-C228-AC79C35DB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2920" y="381392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9" name="Picture 58" descr="A picture containing black, black and white, art&#10;&#10;Description automatically generated">
                <a:extLst>
                  <a:ext uri="{FF2B5EF4-FFF2-40B4-BE49-F238E27FC236}">
                    <a16:creationId xmlns:a16="http://schemas.microsoft.com/office/drawing/2014/main" id="{C149FF7C-C1D5-CA1D-0A47-A71E440B7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162" y="380407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1" name="Picture 60" descr="A picture containing colorfulness, yellow, fractal art, screenshot&#10;&#10;Description automatically generated">
                <a:extLst>
                  <a:ext uri="{FF2B5EF4-FFF2-40B4-BE49-F238E27FC236}">
                    <a16:creationId xmlns:a16="http://schemas.microsoft.com/office/drawing/2014/main" id="{F76E1C45-20A1-076D-FA04-327E00D77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5503" y="379816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001531-B9BC-F30C-0061-9B16452FB745}"/>
                  </a:ext>
                </a:extLst>
              </p:cNvPr>
              <p:cNvSpPr txBox="1"/>
              <p:nvPr/>
            </p:nvSpPr>
            <p:spPr>
              <a:xfrm>
                <a:off x="437626" y="4145519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28E5E8-02BC-8241-6AD8-65DACDE1FB3B}"/>
                </a:ext>
              </a:extLst>
            </p:cNvPr>
            <p:cNvSpPr txBox="1"/>
            <p:nvPr/>
          </p:nvSpPr>
          <p:spPr>
            <a:xfrm>
              <a:off x="35624" y="1779257"/>
              <a:ext cx="12570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B009D74-B77E-6D61-F2C9-B0750A5DC86A}"/>
              </a:ext>
            </a:extLst>
          </p:cNvPr>
          <p:cNvGrpSpPr/>
          <p:nvPr/>
        </p:nvGrpSpPr>
        <p:grpSpPr>
          <a:xfrm>
            <a:off x="6120671" y="1452428"/>
            <a:ext cx="6697274" cy="5282255"/>
            <a:chOff x="4366767" y="1492179"/>
            <a:chExt cx="6697274" cy="528225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E84444D-E62B-C4C3-01A5-ACC833CAAFD9}"/>
                </a:ext>
              </a:extLst>
            </p:cNvPr>
            <p:cNvGrpSpPr/>
            <p:nvPr/>
          </p:nvGrpSpPr>
          <p:grpSpPr>
            <a:xfrm>
              <a:off x="4366767" y="1492179"/>
              <a:ext cx="6697274" cy="5282255"/>
              <a:chOff x="6530037" y="1582868"/>
              <a:chExt cx="6697274" cy="5282255"/>
            </a:xfrm>
          </p:grpSpPr>
          <p:pic>
            <p:nvPicPr>
              <p:cNvPr id="6" name="Picture 5" descr="A picture containing symmetry, triangle, design&#10;&#10;Description automatically generated">
                <a:extLst>
                  <a:ext uri="{FF2B5EF4-FFF2-40B4-BE49-F238E27FC236}">
                    <a16:creationId xmlns:a16="http://schemas.microsoft.com/office/drawing/2014/main" id="{CBF21228-DEE2-1CD3-2F7C-DF7B1BC076C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4977" y="1582868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black, black and white, blurry, monochrome photography&#10;&#10;Description automatically generated">
                <a:extLst>
                  <a:ext uri="{FF2B5EF4-FFF2-40B4-BE49-F238E27FC236}">
                    <a16:creationId xmlns:a16="http://schemas.microsoft.com/office/drawing/2014/main" id="{DE8691F3-4527-FAE4-59A3-5A8F0398D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9118" y="4930340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colorfulness, fractal art, art, electric blue&#10;&#10;Description automatically generated">
                <a:extLst>
                  <a:ext uri="{FF2B5EF4-FFF2-40B4-BE49-F238E27FC236}">
                    <a16:creationId xmlns:a16="http://schemas.microsoft.com/office/drawing/2014/main" id="{E400692C-1DCB-2BBA-CD27-1EABFD42D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4189" y="4918085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colorfulness, graphics, art, pattern&#10;&#10;Description automatically generated">
                <a:extLst>
                  <a:ext uri="{FF2B5EF4-FFF2-40B4-BE49-F238E27FC236}">
                    <a16:creationId xmlns:a16="http://schemas.microsoft.com/office/drawing/2014/main" id="{73DD55BA-048E-8E5C-C5C5-1CEE0480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9260" y="4935238"/>
                <a:ext cx="911128" cy="909502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2FCF1-6E99-EDB2-37D0-1BCE9724B2BD}"/>
                  </a:ext>
                </a:extLst>
              </p:cNvPr>
              <p:cNvGrpSpPr/>
              <p:nvPr/>
            </p:nvGrpSpPr>
            <p:grpSpPr>
              <a:xfrm>
                <a:off x="9707725" y="2628439"/>
                <a:ext cx="3519586" cy="271075"/>
                <a:chOff x="3315304" y="1546732"/>
                <a:chExt cx="3519586" cy="271075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7DCA7FE-249D-295E-44B3-1B4A47E6FAD2}"/>
                    </a:ext>
                  </a:extLst>
                </p:cNvPr>
                <p:cNvSpPr txBox="1"/>
                <p:nvPr/>
              </p:nvSpPr>
              <p:spPr>
                <a:xfrm>
                  <a:off x="3315304" y="1546732"/>
                  <a:ext cx="9464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1309B80-5BC5-AF06-A327-C194B4101DEA}"/>
                    </a:ext>
                  </a:extLst>
                </p:cNvPr>
                <p:cNvSpPr txBox="1"/>
                <p:nvPr/>
              </p:nvSpPr>
              <p:spPr>
                <a:xfrm>
                  <a:off x="5168938" y="1571586"/>
                  <a:ext cx="166595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CE9633E-898D-CBB5-694E-4A076AB734A8}"/>
                    </a:ext>
                  </a:extLst>
                </p:cNvPr>
                <p:cNvSpPr txBox="1"/>
                <p:nvPr/>
              </p:nvSpPr>
              <p:spPr>
                <a:xfrm>
                  <a:off x="4259075" y="1559159"/>
                  <a:ext cx="119459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B7E5BF-984A-51F7-8F12-248AFFE02C32}"/>
                  </a:ext>
                </a:extLst>
              </p:cNvPr>
              <p:cNvSpPr txBox="1"/>
              <p:nvPr/>
            </p:nvSpPr>
            <p:spPr>
              <a:xfrm>
                <a:off x="6530037" y="5261930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E574FF4-8A33-CF1B-929C-7BB124A124E0}"/>
                  </a:ext>
                </a:extLst>
              </p:cNvPr>
              <p:cNvSpPr txBox="1"/>
              <p:nvPr/>
            </p:nvSpPr>
            <p:spPr>
              <a:xfrm>
                <a:off x="6530037" y="3218686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24E9B7-CD5D-BF4E-3D51-D1B7EB281745}"/>
                  </a:ext>
                </a:extLst>
              </p:cNvPr>
              <p:cNvSpPr txBox="1"/>
              <p:nvPr/>
            </p:nvSpPr>
            <p:spPr>
              <a:xfrm>
                <a:off x="6530037" y="627749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147761-99A7-7581-2653-592C30C7E7A9}"/>
                  </a:ext>
                </a:extLst>
              </p:cNvPr>
              <p:cNvSpPr txBox="1"/>
              <p:nvPr/>
            </p:nvSpPr>
            <p:spPr>
              <a:xfrm>
                <a:off x="6534484" y="4240308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  <p:pic>
            <p:nvPicPr>
              <p:cNvPr id="73" name="Picture 72" descr="A blurry image of a square&#10;&#10;Description automatically generated with low confidence">
                <a:extLst>
                  <a:ext uri="{FF2B5EF4-FFF2-40B4-BE49-F238E27FC236}">
                    <a16:creationId xmlns:a16="http://schemas.microsoft.com/office/drawing/2014/main" id="{A277AEC3-1C9C-3297-5F04-E1B5E62C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9118" y="5945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5" name="Picture 74" descr="A picture containing colorfulness, fractal art&#10;&#10;Description automatically generated">
                <a:extLst>
                  <a:ext uri="{FF2B5EF4-FFF2-40B4-BE49-F238E27FC236}">
                    <a16:creationId xmlns:a16="http://schemas.microsoft.com/office/drawing/2014/main" id="{5D4C1173-CA7B-3F94-38F9-73CA44773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6097" y="59290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7" name="Picture 76" descr="A group of black triangles in a circle&#10;&#10;Description automatically generated with low confidence">
                <a:extLst>
                  <a:ext uri="{FF2B5EF4-FFF2-40B4-BE49-F238E27FC236}">
                    <a16:creationId xmlns:a16="http://schemas.microsoft.com/office/drawing/2014/main" id="{10686607-971E-2D69-79F2-C1D665743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7624" y="59507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9" name="Picture 78" descr="A picture containing black and white&#10;&#10;Description automatically generated">
                <a:extLst>
                  <a:ext uri="{FF2B5EF4-FFF2-40B4-BE49-F238E27FC236}">
                    <a16:creationId xmlns:a16="http://schemas.microsoft.com/office/drawing/2014/main" id="{AA3B7D52-2002-DE82-43F5-32EB9D917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7687" y="393669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colorfulness, fractal art, psychedelic&#10;&#10;Description automatically generated">
                <a:extLst>
                  <a:ext uri="{FF2B5EF4-FFF2-40B4-BE49-F238E27FC236}">
                    <a16:creationId xmlns:a16="http://schemas.microsoft.com/office/drawing/2014/main" id="{07A82129-36B8-E589-00A3-7AD0C1F08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0122" y="39240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3" name="Picture 82" descr="A picture containing colorfulness, graphics, art, pattern&#10;&#10;Description automatically generated">
                <a:extLst>
                  <a:ext uri="{FF2B5EF4-FFF2-40B4-BE49-F238E27FC236}">
                    <a16:creationId xmlns:a16="http://schemas.microsoft.com/office/drawing/2014/main" id="{2CAB732D-E7D7-059A-4C61-0C0AE3EF9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20593" y="39240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5" name="Picture 84" descr="A picture containing pattern, triangle, creative arts, colorfulness&#10;&#10;Description automatically generated">
                <a:extLst>
                  <a:ext uri="{FF2B5EF4-FFF2-40B4-BE49-F238E27FC236}">
                    <a16:creationId xmlns:a16="http://schemas.microsoft.com/office/drawing/2014/main" id="{A5EFCF86-58E3-F0D3-D9B4-656E552A3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8555" y="29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Picture 86" descr="A picture containing text, black and white, black, white&#10;&#10;Description automatically generated">
                <a:extLst>
                  <a:ext uri="{FF2B5EF4-FFF2-40B4-BE49-F238E27FC236}">
                    <a16:creationId xmlns:a16="http://schemas.microsoft.com/office/drawing/2014/main" id="{5DA7C476-94D9-C453-A194-8A44D9481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2559" y="2925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9" name="Picture 88" descr="A picture containing yellow, colorfulness, text, screenshot&#10;&#10;Description automatically generated">
                <a:extLst>
                  <a:ext uri="{FF2B5EF4-FFF2-40B4-BE49-F238E27FC236}">
                    <a16:creationId xmlns:a16="http://schemas.microsoft.com/office/drawing/2014/main" id="{DBC91AB7-DFB9-1F71-0E9E-42091A8D3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6959" y="293012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02BE55-A728-F97C-2E7D-85CE330AF800}"/>
                </a:ext>
              </a:extLst>
            </p:cNvPr>
            <p:cNvSpPr txBox="1"/>
            <p:nvPr/>
          </p:nvSpPr>
          <p:spPr>
            <a:xfrm>
              <a:off x="4380379" y="1779258"/>
              <a:ext cx="1257075" cy="246221"/>
            </a:xfrm>
            <a:prstGeom prst="rect">
              <a:avLst/>
            </a:prstGeom>
            <a:noFill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AB46C3C-C47B-899E-C50B-87C0815DDDA4}"/>
              </a:ext>
            </a:extLst>
          </p:cNvPr>
          <p:cNvGrpSpPr/>
          <p:nvPr/>
        </p:nvGrpSpPr>
        <p:grpSpPr>
          <a:xfrm>
            <a:off x="3047419" y="1485865"/>
            <a:ext cx="3794815" cy="5303498"/>
            <a:chOff x="3213199" y="1505876"/>
            <a:chExt cx="3814313" cy="5303498"/>
          </a:xfrm>
        </p:grpSpPr>
        <p:pic>
          <p:nvPicPr>
            <p:cNvPr id="96" name="Picture 95" descr="A picture containing colorfulness, pattern, triangle, art&#10;&#10;Description automatically generated">
              <a:extLst>
                <a:ext uri="{FF2B5EF4-FFF2-40B4-BE49-F238E27FC236}">
                  <a16:creationId xmlns:a16="http://schemas.microsoft.com/office/drawing/2014/main" id="{6462D136-C5CF-ACDB-2D06-C954D87F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51" y="2822715"/>
              <a:ext cx="914400" cy="914400"/>
            </a:xfrm>
            <a:prstGeom prst="rect">
              <a:avLst/>
            </a:prstGeom>
          </p:spPr>
        </p:pic>
        <p:pic>
          <p:nvPicPr>
            <p:cNvPr id="98" name="Picture 97" descr="A picture containing pattern, symmetry, screenshot, black and white&#10;&#10;Description automatically generated">
              <a:extLst>
                <a:ext uri="{FF2B5EF4-FFF2-40B4-BE49-F238E27FC236}">
                  <a16:creationId xmlns:a16="http://schemas.microsoft.com/office/drawing/2014/main" id="{4DA564BC-C6F0-710E-B5CD-73B4A726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651" y="2831066"/>
              <a:ext cx="914400" cy="914400"/>
            </a:xfrm>
            <a:prstGeom prst="rect">
              <a:avLst/>
            </a:prstGeom>
          </p:spPr>
        </p:pic>
        <p:pic>
          <p:nvPicPr>
            <p:cNvPr id="100" name="Picture 99" descr="A picture containing colorfulness, child art, yellow, psychedelic&#10;&#10;Description automatically generated">
              <a:extLst>
                <a:ext uri="{FF2B5EF4-FFF2-40B4-BE49-F238E27FC236}">
                  <a16:creationId xmlns:a16="http://schemas.microsoft.com/office/drawing/2014/main" id="{07B4764C-5376-C0F1-6154-2482A163D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51" y="2829434"/>
              <a:ext cx="914400" cy="914400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0EF5448-A7B6-B744-D652-EC111041F46A}"/>
                </a:ext>
              </a:extLst>
            </p:cNvPr>
            <p:cNvGrpSpPr/>
            <p:nvPr/>
          </p:nvGrpSpPr>
          <p:grpSpPr>
            <a:xfrm>
              <a:off x="3213199" y="1505876"/>
              <a:ext cx="3814313" cy="1287756"/>
              <a:chOff x="-98020" y="1520710"/>
              <a:chExt cx="3814313" cy="1287756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065A993-AA65-C9C5-BE04-9D84BC6F4002}"/>
                  </a:ext>
                </a:extLst>
              </p:cNvPr>
              <p:cNvGrpSpPr/>
              <p:nvPr/>
            </p:nvGrpSpPr>
            <p:grpSpPr>
              <a:xfrm>
                <a:off x="64593" y="1520710"/>
                <a:ext cx="3651700" cy="1287756"/>
                <a:chOff x="497772" y="1493177"/>
                <a:chExt cx="3651700" cy="1287756"/>
              </a:xfrm>
            </p:grpSpPr>
            <p:pic>
              <p:nvPicPr>
                <p:cNvPr id="105" name="Picture 104" descr="A group of black triangl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EE3FFA-9997-4BBE-6CBF-B4631AFB1B6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2171" y="1493177"/>
                  <a:ext cx="908154" cy="909518"/>
                </a:xfrm>
                <a:prstGeom prst="rect">
                  <a:avLst/>
                </a:prstGeom>
              </p:spPr>
            </p:pic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37C3A0B6-6AE8-13A0-EA32-8DAE7255587D}"/>
                    </a:ext>
                  </a:extLst>
                </p:cNvPr>
                <p:cNvGrpSpPr/>
                <p:nvPr/>
              </p:nvGrpSpPr>
              <p:grpSpPr>
                <a:xfrm>
                  <a:off x="497772" y="2509858"/>
                  <a:ext cx="3651700" cy="271075"/>
                  <a:chOff x="202209" y="1522940"/>
                  <a:chExt cx="3651700" cy="271075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092490E0-2E19-63CA-C24E-4EF78FB29D8F}"/>
                      </a:ext>
                    </a:extLst>
                  </p:cNvPr>
                  <p:cNvSpPr txBox="1"/>
                  <p:nvPr/>
                </p:nvSpPr>
                <p:spPr>
                  <a:xfrm>
                    <a:off x="202209" y="1522940"/>
                    <a:ext cx="1021484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Grayscale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41A516B-9389-4A4A-751B-56726C06E703}"/>
                      </a:ext>
                    </a:extLst>
                  </p:cNvPr>
                  <p:cNvSpPr txBox="1"/>
                  <p:nvPr/>
                </p:nvSpPr>
                <p:spPr>
                  <a:xfrm>
                    <a:off x="2055843" y="1547794"/>
                    <a:ext cx="179806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On Image</a:t>
                    </a: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3AD48839-92B9-A575-7D5B-C417D114FA20}"/>
                      </a:ext>
                    </a:extLst>
                  </p:cNvPr>
                  <p:cNvSpPr txBox="1"/>
                  <p:nvPr/>
                </p:nvSpPr>
                <p:spPr>
                  <a:xfrm>
                    <a:off x="1145980" y="1535367"/>
                    <a:ext cx="1289330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Heatmap</a:t>
                    </a:r>
                  </a:p>
                </p:txBody>
              </p:sp>
            </p:grp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89CA6D6-FA27-686E-BCC3-183E1081A79C}"/>
                  </a:ext>
                </a:extLst>
              </p:cNvPr>
              <p:cNvSpPr txBox="1"/>
              <p:nvPr/>
            </p:nvSpPr>
            <p:spPr>
              <a:xfrm>
                <a:off x="-98020" y="1792694"/>
                <a:ext cx="12105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Weights on class 1 -</a:t>
                </a:r>
              </a:p>
            </p:txBody>
          </p:sp>
        </p:grpSp>
        <p:pic>
          <p:nvPicPr>
            <p:cNvPr id="128" name="Picture 127" descr="A picture containing colorfulness, pattern, art, graphics&#10;&#10;Description automatically generated">
              <a:extLst>
                <a:ext uri="{FF2B5EF4-FFF2-40B4-BE49-F238E27FC236}">
                  <a16:creationId xmlns:a16="http://schemas.microsoft.com/office/drawing/2014/main" id="{617A38F4-1C26-A0A3-845F-278F5FF61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595" y="3824829"/>
              <a:ext cx="914400" cy="914400"/>
            </a:xfrm>
            <a:prstGeom prst="rect">
              <a:avLst/>
            </a:prstGeom>
          </p:spPr>
        </p:pic>
        <p:pic>
          <p:nvPicPr>
            <p:cNvPr id="130" name="Picture 129" descr="A picture containing black, black and white, mammal&#10;&#10;Description automatically generated">
              <a:extLst>
                <a:ext uri="{FF2B5EF4-FFF2-40B4-BE49-F238E27FC236}">
                  <a16:creationId xmlns:a16="http://schemas.microsoft.com/office/drawing/2014/main" id="{43012CDD-58FC-9119-9C8A-769BDC24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229" y="3844091"/>
              <a:ext cx="914400" cy="914400"/>
            </a:xfrm>
            <a:prstGeom prst="rect">
              <a:avLst/>
            </a:prstGeom>
          </p:spPr>
        </p:pic>
        <p:pic>
          <p:nvPicPr>
            <p:cNvPr id="132" name="Picture 131" descr="A picture containing colorfulness, fractal art, psychedelic art, kaleidoscope&#10;&#10;Description automatically generated">
              <a:extLst>
                <a:ext uri="{FF2B5EF4-FFF2-40B4-BE49-F238E27FC236}">
                  <a16:creationId xmlns:a16="http://schemas.microsoft.com/office/drawing/2014/main" id="{105AFD84-95AC-B3A1-97DC-9BC003722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195" y="3834869"/>
              <a:ext cx="914400" cy="914400"/>
            </a:xfrm>
            <a:prstGeom prst="rect">
              <a:avLst/>
            </a:prstGeom>
          </p:spPr>
        </p:pic>
        <p:pic>
          <p:nvPicPr>
            <p:cNvPr id="134" name="Picture 133" descr="A picture containing colorfulness, pattern, art, symmetry&#10;&#10;Description automatically generated">
              <a:extLst>
                <a:ext uri="{FF2B5EF4-FFF2-40B4-BE49-F238E27FC236}">
                  <a16:creationId xmlns:a16="http://schemas.microsoft.com/office/drawing/2014/main" id="{F62013B7-5581-C15B-620F-504F90AED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66" y="4842445"/>
              <a:ext cx="914400" cy="914400"/>
            </a:xfrm>
            <a:prstGeom prst="rect">
              <a:avLst/>
            </a:prstGeom>
          </p:spPr>
        </p:pic>
        <p:pic>
          <p:nvPicPr>
            <p:cNvPr id="136" name="Picture 135" descr="A picture containing black, black and white, monochrome, monochrome photography&#10;&#10;Description automatically generated">
              <a:extLst>
                <a:ext uri="{FF2B5EF4-FFF2-40B4-BE49-F238E27FC236}">
                  <a16:creationId xmlns:a16="http://schemas.microsoft.com/office/drawing/2014/main" id="{F8EE5007-FCC2-F381-0C3F-B240A8674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00" y="4862678"/>
              <a:ext cx="914400" cy="914400"/>
            </a:xfrm>
            <a:prstGeom prst="rect">
              <a:avLst/>
            </a:prstGeom>
          </p:spPr>
        </p:pic>
        <p:pic>
          <p:nvPicPr>
            <p:cNvPr id="138" name="Picture 137" descr="A picture containing colorfulness, yellow, fractal art, art&#10;&#10;Description automatically generated">
              <a:extLst>
                <a:ext uri="{FF2B5EF4-FFF2-40B4-BE49-F238E27FC236}">
                  <a16:creationId xmlns:a16="http://schemas.microsoft.com/office/drawing/2014/main" id="{85918419-C315-801B-57DF-588186312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053" y="4846392"/>
              <a:ext cx="914400" cy="914400"/>
            </a:xfrm>
            <a:prstGeom prst="rect">
              <a:avLst/>
            </a:prstGeom>
          </p:spPr>
        </p:pic>
        <p:pic>
          <p:nvPicPr>
            <p:cNvPr id="140" name="Picture 139" descr="A picture containing colorfulness, graphics, pattern, symmetry&#10;&#10;Description automatically generated">
              <a:extLst>
                <a:ext uri="{FF2B5EF4-FFF2-40B4-BE49-F238E27FC236}">
                  <a16:creationId xmlns:a16="http://schemas.microsoft.com/office/drawing/2014/main" id="{1B3DE868-AA04-98B2-EF6F-0BC388CCF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66" y="5894974"/>
              <a:ext cx="914400" cy="914400"/>
            </a:xfrm>
            <a:prstGeom prst="rect">
              <a:avLst/>
            </a:prstGeom>
          </p:spPr>
        </p:pic>
        <p:pic>
          <p:nvPicPr>
            <p:cNvPr id="142" name="Picture 141" descr="A blurry image of a square&#10;&#10;Description automatically generated with low confidence">
              <a:extLst>
                <a:ext uri="{FF2B5EF4-FFF2-40B4-BE49-F238E27FC236}">
                  <a16:creationId xmlns:a16="http://schemas.microsoft.com/office/drawing/2014/main" id="{10887240-BF83-8D19-A15B-E8975214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398" y="5885553"/>
              <a:ext cx="914400" cy="914400"/>
            </a:xfrm>
            <a:prstGeom prst="rect">
              <a:avLst/>
            </a:prstGeom>
          </p:spPr>
        </p:pic>
        <p:pic>
          <p:nvPicPr>
            <p:cNvPr id="144" name="Picture 143" descr="A picture containing colorfulness, screenshot, purple&#10;&#10;Description automatically generated">
              <a:extLst>
                <a:ext uri="{FF2B5EF4-FFF2-40B4-BE49-F238E27FC236}">
                  <a16:creationId xmlns:a16="http://schemas.microsoft.com/office/drawing/2014/main" id="{3E7224A6-8309-B1B2-CA60-D68838D2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955" y="5894974"/>
              <a:ext cx="914400" cy="914400"/>
            </a:xfrm>
            <a:prstGeom prst="rect">
              <a:avLst/>
            </a:prstGeom>
          </p:spPr>
        </p:pic>
      </p:grpSp>
      <p:pic>
        <p:nvPicPr>
          <p:cNvPr id="147" name="Picture 146" descr="A picture containing colorfulness, screenshot, purple, graphics&#10;&#10;Description automatically generated">
            <a:extLst>
              <a:ext uri="{FF2B5EF4-FFF2-40B4-BE49-F238E27FC236}">
                <a16:creationId xmlns:a16="http://schemas.microsoft.com/office/drawing/2014/main" id="{E675DDD2-795B-A78C-D5E1-4DC9EAF821E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00" y="2789788"/>
            <a:ext cx="914400" cy="914400"/>
          </a:xfrm>
          <a:prstGeom prst="rect">
            <a:avLst/>
          </a:prstGeom>
        </p:spPr>
      </p:pic>
      <p:pic>
        <p:nvPicPr>
          <p:cNvPr id="149" name="Picture 148" descr="A close-up of a diamond&#10;&#10;Description automatically generated with low confidence">
            <a:extLst>
              <a:ext uri="{FF2B5EF4-FFF2-40B4-BE49-F238E27FC236}">
                <a16:creationId xmlns:a16="http://schemas.microsoft.com/office/drawing/2014/main" id="{0327313B-0946-9903-F1CB-B7E55828536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00" y="2789788"/>
            <a:ext cx="914400" cy="914400"/>
          </a:xfrm>
          <a:prstGeom prst="rect">
            <a:avLst/>
          </a:prstGeom>
        </p:spPr>
      </p:pic>
      <p:pic>
        <p:nvPicPr>
          <p:cNvPr id="151" name="Picture 150" descr="A picture containing creative arts, triangle, colorfulness&#10;&#10;Description automatically generated">
            <a:extLst>
              <a:ext uri="{FF2B5EF4-FFF2-40B4-BE49-F238E27FC236}">
                <a16:creationId xmlns:a16="http://schemas.microsoft.com/office/drawing/2014/main" id="{7C56A6C7-5843-D181-F640-868FEE4FA33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00" y="2786048"/>
            <a:ext cx="914400" cy="9144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0FCE4101-D542-D202-3B51-79DECC240703}"/>
              </a:ext>
            </a:extLst>
          </p:cNvPr>
          <p:cNvSpPr txBox="1"/>
          <p:nvPr/>
        </p:nvSpPr>
        <p:spPr>
          <a:xfrm>
            <a:off x="6487294" y="2504835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ECC2BB-53D3-48DB-4E7A-6F25EA8E9C6A}"/>
              </a:ext>
            </a:extLst>
          </p:cNvPr>
          <p:cNvSpPr txBox="1"/>
          <p:nvPr/>
        </p:nvSpPr>
        <p:spPr>
          <a:xfrm>
            <a:off x="8340928" y="2529689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5C9BFE2-A6EB-75D3-3A8C-D1E367A266F4}"/>
              </a:ext>
            </a:extLst>
          </p:cNvPr>
          <p:cNvSpPr txBox="1"/>
          <p:nvPr/>
        </p:nvSpPr>
        <p:spPr>
          <a:xfrm>
            <a:off x="7431065" y="2517262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5" name="Picture 154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7885DE98-5062-42AA-EF01-AAE4A214DF9F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89" y="1442762"/>
            <a:ext cx="911128" cy="909502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71372FA6-F706-14C0-13FD-3F0981C67846}"/>
              </a:ext>
            </a:extLst>
          </p:cNvPr>
          <p:cNvSpPr txBox="1"/>
          <p:nvPr/>
        </p:nvSpPr>
        <p:spPr>
          <a:xfrm>
            <a:off x="9250361" y="1729841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pic>
        <p:nvPicPr>
          <p:cNvPr id="158" name="Picture 157" descr="A picture containing colorfulness, fractal art, screenshot, art&#10;&#10;Description automatically generated">
            <a:extLst>
              <a:ext uri="{FF2B5EF4-FFF2-40B4-BE49-F238E27FC236}">
                <a16:creationId xmlns:a16="http://schemas.microsoft.com/office/drawing/2014/main" id="{2CEB92FB-0F94-842B-02F4-7EE04A8FF0E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58" y="3769471"/>
            <a:ext cx="914400" cy="914400"/>
          </a:xfrm>
          <a:prstGeom prst="rect">
            <a:avLst/>
          </a:prstGeom>
        </p:spPr>
      </p:pic>
      <p:pic>
        <p:nvPicPr>
          <p:cNvPr id="160" name="Picture 159" descr="A picture containing jewelled headdress, crown jewels&#10;&#10;Description automatically generated with medium confidence">
            <a:extLst>
              <a:ext uri="{FF2B5EF4-FFF2-40B4-BE49-F238E27FC236}">
                <a16:creationId xmlns:a16="http://schemas.microsoft.com/office/drawing/2014/main" id="{6E895694-F542-61AF-2C81-66FA78350A6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23" y="3784790"/>
            <a:ext cx="914400" cy="914400"/>
          </a:xfrm>
          <a:prstGeom prst="rect">
            <a:avLst/>
          </a:prstGeom>
        </p:spPr>
      </p:pic>
      <p:pic>
        <p:nvPicPr>
          <p:cNvPr id="162" name="Picture 161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CB50CD99-B267-5105-CE44-3D773073F45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00" y="3792036"/>
            <a:ext cx="914400" cy="914400"/>
          </a:xfrm>
          <a:prstGeom prst="rect">
            <a:avLst/>
          </a:prstGeom>
        </p:spPr>
      </p:pic>
      <p:pic>
        <p:nvPicPr>
          <p:cNvPr id="164" name="Picture 163" descr="A picture containing colorfulness, art, graphics, fractal art&#10;&#10;Description automatically generated">
            <a:extLst>
              <a:ext uri="{FF2B5EF4-FFF2-40B4-BE49-F238E27FC236}">
                <a16:creationId xmlns:a16="http://schemas.microsoft.com/office/drawing/2014/main" id="{C7F45549-7394-4F78-1ACA-64A750865B3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17" y="4779792"/>
            <a:ext cx="914400" cy="914400"/>
          </a:xfrm>
          <a:prstGeom prst="rect">
            <a:avLst/>
          </a:prstGeom>
        </p:spPr>
      </p:pic>
      <p:pic>
        <p:nvPicPr>
          <p:cNvPr id="166" name="Picture 165" descr="A picture containing black, black and white, monochrome&#10;&#10;Description automatically generated">
            <a:extLst>
              <a:ext uri="{FF2B5EF4-FFF2-40B4-BE49-F238E27FC236}">
                <a16:creationId xmlns:a16="http://schemas.microsoft.com/office/drawing/2014/main" id="{551323D9-02DF-A8C1-25A7-0B6B703B889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23" y="4765537"/>
            <a:ext cx="914400" cy="914400"/>
          </a:xfrm>
          <a:prstGeom prst="rect">
            <a:avLst/>
          </a:prstGeom>
        </p:spPr>
      </p:pic>
      <p:pic>
        <p:nvPicPr>
          <p:cNvPr id="168" name="Picture 167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F5C40AC5-F227-F9A6-898B-912AD052693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41" y="4749154"/>
            <a:ext cx="914400" cy="914400"/>
          </a:xfrm>
          <a:prstGeom prst="rect">
            <a:avLst/>
          </a:prstGeom>
        </p:spPr>
      </p:pic>
      <p:pic>
        <p:nvPicPr>
          <p:cNvPr id="170" name="Picture 169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5833AF51-F42C-BFE8-9426-577677E5E3C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00" y="5789190"/>
            <a:ext cx="914400" cy="914400"/>
          </a:xfrm>
          <a:prstGeom prst="rect">
            <a:avLst/>
          </a:prstGeom>
        </p:spPr>
      </p:pic>
      <p:pic>
        <p:nvPicPr>
          <p:cNvPr id="172" name="Picture 171" descr="A blurry image of a white circle&#10;&#10;Description automatically generated with low confidence">
            <a:extLst>
              <a:ext uri="{FF2B5EF4-FFF2-40B4-BE49-F238E27FC236}">
                <a16:creationId xmlns:a16="http://schemas.microsoft.com/office/drawing/2014/main" id="{B2454415-816D-E53D-5A9E-3A13B38CC79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89" y="5798815"/>
            <a:ext cx="914400" cy="914400"/>
          </a:xfrm>
          <a:prstGeom prst="rect">
            <a:avLst/>
          </a:prstGeom>
        </p:spPr>
      </p:pic>
      <p:pic>
        <p:nvPicPr>
          <p:cNvPr id="174" name="Picture 173" descr="A picture containing colorfulness, graphics, pattern, lilac&#10;&#10;Description automatically generated">
            <a:extLst>
              <a:ext uri="{FF2B5EF4-FFF2-40B4-BE49-F238E27FC236}">
                <a16:creationId xmlns:a16="http://schemas.microsoft.com/office/drawing/2014/main" id="{4AB51435-6678-1388-7DC3-858EE4A14EC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06" y="5777110"/>
            <a:ext cx="914400" cy="914400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DDA0B88-94AD-0545-7CFF-6FBF7B895E9A}"/>
              </a:ext>
            </a:extLst>
          </p:cNvPr>
          <p:cNvGrpSpPr/>
          <p:nvPr/>
        </p:nvGrpSpPr>
        <p:grpSpPr>
          <a:xfrm>
            <a:off x="10302383" y="-13847"/>
            <a:ext cx="1871489" cy="1403617"/>
            <a:chOff x="10302383" y="-13847"/>
            <a:chExt cx="1871489" cy="1403617"/>
          </a:xfrm>
        </p:grpSpPr>
        <p:pic>
          <p:nvPicPr>
            <p:cNvPr id="181" name="Picture 18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D570762-1EF0-6F63-0373-1FB93F974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383" y="-13847"/>
              <a:ext cx="1871489" cy="1403617"/>
            </a:xfrm>
            <a:prstGeom prst="rect">
              <a:avLst/>
            </a:prstGeom>
          </p:spPr>
        </p:pic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A5B6D8-56F4-E094-894A-21580A1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21689" y="28901"/>
              <a:ext cx="14358" cy="13136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816BFD98-38E7-6A7A-9476-D6A04EB93AA3}"/>
              </a:ext>
            </a:extLst>
          </p:cNvPr>
          <p:cNvSpPr txBox="1"/>
          <p:nvPr/>
        </p:nvSpPr>
        <p:spPr>
          <a:xfrm>
            <a:off x="6887130" y="69021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0 +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47E944F-B40D-EB13-2D77-E8F1D9F0C94C}"/>
              </a:ext>
            </a:extLst>
          </p:cNvPr>
          <p:cNvSpPr txBox="1"/>
          <p:nvPr/>
        </p:nvSpPr>
        <p:spPr>
          <a:xfrm>
            <a:off x="6508448" y="245636"/>
            <a:ext cx="349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local</a:t>
            </a:r>
            <a:r>
              <a:rPr lang="en-US" dirty="0"/>
              <a:t> feature</a:t>
            </a:r>
          </a:p>
        </p:txBody>
      </p:sp>
    </p:spTree>
    <p:extLst>
      <p:ext uri="{BB962C8B-B14F-4D97-AF65-F5344CB8AC3E}">
        <p14:creationId xmlns:p14="http://schemas.microsoft.com/office/powerpoint/2010/main" val="2570087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121-140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15" y="76881"/>
            <a:ext cx="3187864" cy="120656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F28574C-EA2F-406D-EEE8-4F9CD1D7D084}"/>
              </a:ext>
            </a:extLst>
          </p:cNvPr>
          <p:cNvGrpSpPr/>
          <p:nvPr/>
        </p:nvGrpSpPr>
        <p:grpSpPr>
          <a:xfrm>
            <a:off x="-79581" y="2457227"/>
            <a:ext cx="4161039" cy="3938844"/>
            <a:chOff x="577582" y="2451816"/>
            <a:chExt cx="4161039" cy="39388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86AAC3-E1D3-42F2-A909-4E1517CCC26F}"/>
                </a:ext>
              </a:extLst>
            </p:cNvPr>
            <p:cNvGrpSpPr/>
            <p:nvPr/>
          </p:nvGrpSpPr>
          <p:grpSpPr>
            <a:xfrm>
              <a:off x="1086921" y="2451816"/>
              <a:ext cx="3651700" cy="271075"/>
              <a:chOff x="791358" y="1464898"/>
              <a:chExt cx="3651700" cy="27107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879F5A-2683-97CE-C932-453E72742D76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3A3486-0DC7-EEB9-1272-A0C98A2A4E15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3E91B2-1A5A-280F-8BD7-212BCA511EBE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80257-9132-B54E-4E34-878AFC123D57}"/>
                </a:ext>
              </a:extLst>
            </p:cNvPr>
            <p:cNvSpPr txBox="1"/>
            <p:nvPr/>
          </p:nvSpPr>
          <p:spPr>
            <a:xfrm>
              <a:off x="577582" y="516290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161319-8BA1-64DF-09E2-408363FFD349}"/>
                </a:ext>
              </a:extLst>
            </p:cNvPr>
            <p:cNvSpPr txBox="1"/>
            <p:nvPr/>
          </p:nvSpPr>
          <p:spPr>
            <a:xfrm>
              <a:off x="607310" y="3133288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34AFE2-9579-5981-DBFF-BBA92F0AF659}"/>
                </a:ext>
              </a:extLst>
            </p:cNvPr>
            <p:cNvSpPr txBox="1"/>
            <p:nvPr/>
          </p:nvSpPr>
          <p:spPr>
            <a:xfrm>
              <a:off x="612168" y="6144439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001531-B9BC-F30C-0061-9B16452FB745}"/>
                </a:ext>
              </a:extLst>
            </p:cNvPr>
            <p:cNvSpPr txBox="1"/>
            <p:nvPr/>
          </p:nvSpPr>
          <p:spPr>
            <a:xfrm>
              <a:off x="577582" y="4181365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E84444D-E62B-C4C3-01A5-ACC833CAAFD9}"/>
              </a:ext>
            </a:extLst>
          </p:cNvPr>
          <p:cNvGrpSpPr/>
          <p:nvPr/>
        </p:nvGrpSpPr>
        <p:grpSpPr>
          <a:xfrm>
            <a:off x="6039830" y="2578022"/>
            <a:ext cx="4084873" cy="3902303"/>
            <a:chOff x="6750606" y="2546605"/>
            <a:chExt cx="4084873" cy="390230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672FCF1-6E99-EDB2-37D0-1BCE9724B2BD}"/>
                </a:ext>
              </a:extLst>
            </p:cNvPr>
            <p:cNvGrpSpPr/>
            <p:nvPr/>
          </p:nvGrpSpPr>
          <p:grpSpPr>
            <a:xfrm>
              <a:off x="7183779" y="2546605"/>
              <a:ext cx="3651700" cy="271075"/>
              <a:chOff x="791358" y="1464898"/>
              <a:chExt cx="3651700" cy="27107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DCA7FE-249D-295E-44B3-1B4A47E6FAD2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309B80-5BC5-AF06-A327-C194B4101DEA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E9633E-898D-CBB5-694E-4A076AB734A8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B7E5BF-984A-51F7-8F12-248AFFE02C32}"/>
                </a:ext>
              </a:extLst>
            </p:cNvPr>
            <p:cNvSpPr txBox="1"/>
            <p:nvPr/>
          </p:nvSpPr>
          <p:spPr>
            <a:xfrm>
              <a:off x="6750606" y="5187126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74FF4-8A33-CF1B-929C-7BB124A124E0}"/>
                </a:ext>
              </a:extLst>
            </p:cNvPr>
            <p:cNvSpPr txBox="1"/>
            <p:nvPr/>
          </p:nvSpPr>
          <p:spPr>
            <a:xfrm>
              <a:off x="6750606" y="314388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24E9B7-CD5D-BF4E-3D51-D1B7EB281745}"/>
                </a:ext>
              </a:extLst>
            </p:cNvPr>
            <p:cNvSpPr txBox="1"/>
            <p:nvPr/>
          </p:nvSpPr>
          <p:spPr>
            <a:xfrm>
              <a:off x="6750606" y="6202687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7147761-99A7-7581-2653-592C30C7E7A9}"/>
                </a:ext>
              </a:extLst>
            </p:cNvPr>
            <p:cNvSpPr txBox="1"/>
            <p:nvPr/>
          </p:nvSpPr>
          <p:spPr>
            <a:xfrm>
              <a:off x="6755053" y="4165504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pic>
        <p:nvPicPr>
          <p:cNvPr id="46" name="Picture 45" descr="A picture containing green, rectangle, colorfulness, turquoise&#10;&#10;Description automatically generated">
            <a:extLst>
              <a:ext uri="{FF2B5EF4-FFF2-40B4-BE49-F238E27FC236}">
                <a16:creationId xmlns:a16="http://schemas.microsoft.com/office/drawing/2014/main" id="{29214493-D4DD-1C85-0325-4F2FB0388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44" y="2827709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screenshot, grey, black, pattern&#10;&#10;Description automatically generated">
            <a:extLst>
              <a:ext uri="{FF2B5EF4-FFF2-40B4-BE49-F238E27FC236}">
                <a16:creationId xmlns:a16="http://schemas.microsoft.com/office/drawing/2014/main" id="{0025D51E-35DE-0F70-6E11-8DEC09BE9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2827867"/>
            <a:ext cx="914400" cy="914400"/>
          </a:xfrm>
          <a:prstGeom prst="rect">
            <a:avLst/>
          </a:prstGeom>
        </p:spPr>
      </p:pic>
      <p:pic>
        <p:nvPicPr>
          <p:cNvPr id="56" name="Picture 55" descr="A picture containing colorfulness, green, yellow, screenshot&#10;&#10;Description automatically generated">
            <a:extLst>
              <a:ext uri="{FF2B5EF4-FFF2-40B4-BE49-F238E27FC236}">
                <a16:creationId xmlns:a16="http://schemas.microsoft.com/office/drawing/2014/main" id="{8DF1B355-C319-A5FA-11A1-DE364C36C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94" y="2820805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646E97B6-C5FC-C126-4EEE-298993269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9" y="1513758"/>
            <a:ext cx="917701" cy="914400"/>
          </a:xfrm>
          <a:prstGeom prst="rect">
            <a:avLst/>
          </a:prstGeom>
        </p:spPr>
      </p:pic>
      <p:pic>
        <p:nvPicPr>
          <p:cNvPr id="74" name="Picture 73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BD3F2046-9551-42CA-5732-0F4AA53237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9" y="3866686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text, black, black and white&#10;&#10;Description automatically generated">
            <a:extLst>
              <a:ext uri="{FF2B5EF4-FFF2-40B4-BE49-F238E27FC236}">
                <a16:creationId xmlns:a16="http://schemas.microsoft.com/office/drawing/2014/main" id="{6772722E-5EA3-652C-E121-D45895EDE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3866686"/>
            <a:ext cx="914400" cy="914400"/>
          </a:xfrm>
          <a:prstGeom prst="rect">
            <a:avLst/>
          </a:prstGeom>
        </p:spPr>
      </p:pic>
      <p:pic>
        <p:nvPicPr>
          <p:cNvPr id="82" name="Picture 81" descr="A picture containing colorfulness, fractal art, purple, electric blue&#10;&#10;Description automatically generated">
            <a:extLst>
              <a:ext uri="{FF2B5EF4-FFF2-40B4-BE49-F238E27FC236}">
                <a16:creationId xmlns:a16="http://schemas.microsoft.com/office/drawing/2014/main" id="{408024B3-9369-9796-C97B-3B9ACD3A0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80" y="3866686"/>
            <a:ext cx="914400" cy="914400"/>
          </a:xfrm>
          <a:prstGeom prst="rect">
            <a:avLst/>
          </a:prstGeom>
        </p:spPr>
      </p:pic>
      <p:pic>
        <p:nvPicPr>
          <p:cNvPr id="86" name="Picture 85" descr="A picture containing colorfulness, art, child art, lilac&#10;&#10;Description automatically generated">
            <a:extLst>
              <a:ext uri="{FF2B5EF4-FFF2-40B4-BE49-F238E27FC236}">
                <a16:creationId xmlns:a16="http://schemas.microsoft.com/office/drawing/2014/main" id="{61EC8641-55B5-51A1-EC72-19102EDD2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56" y="4838462"/>
            <a:ext cx="914400" cy="914400"/>
          </a:xfrm>
          <a:prstGeom prst="rect">
            <a:avLst/>
          </a:prstGeom>
        </p:spPr>
      </p:pic>
      <p:pic>
        <p:nvPicPr>
          <p:cNvPr id="91" name="Picture 90" descr="A picture containing black, black and white, screenshot, monochrome&#10;&#10;Description automatically generated">
            <a:extLst>
              <a:ext uri="{FF2B5EF4-FFF2-40B4-BE49-F238E27FC236}">
                <a16:creationId xmlns:a16="http://schemas.microsoft.com/office/drawing/2014/main" id="{E1B1E1E4-2D2D-3A8A-5683-05455A330E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4838462"/>
            <a:ext cx="914400" cy="914400"/>
          </a:xfrm>
          <a:prstGeom prst="rect">
            <a:avLst/>
          </a:prstGeom>
        </p:spPr>
      </p:pic>
      <p:pic>
        <p:nvPicPr>
          <p:cNvPr id="93" name="Picture 92" descr="A picture containing colorfulness, fractal art, art, psychedelic art&#10;&#10;Description automatically generated">
            <a:extLst>
              <a:ext uri="{FF2B5EF4-FFF2-40B4-BE49-F238E27FC236}">
                <a16:creationId xmlns:a16="http://schemas.microsoft.com/office/drawing/2014/main" id="{4D477D59-5684-A3E1-3C09-52774B3CFC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29" y="4838462"/>
            <a:ext cx="914400" cy="914400"/>
          </a:xfrm>
          <a:prstGeom prst="rect">
            <a:avLst/>
          </a:prstGeom>
        </p:spPr>
      </p:pic>
      <p:pic>
        <p:nvPicPr>
          <p:cNvPr id="95" name="Picture 94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701F22DA-44A1-4D3A-EC89-F67F32952B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35" y="5776640"/>
            <a:ext cx="914400" cy="914400"/>
          </a:xfrm>
          <a:prstGeom prst="rect">
            <a:avLst/>
          </a:prstGeom>
        </p:spPr>
      </p:pic>
      <p:pic>
        <p:nvPicPr>
          <p:cNvPr id="97" name="Picture 96" descr="A blurry image of a light&#10;&#10;Description automatically generated with low confidence">
            <a:extLst>
              <a:ext uri="{FF2B5EF4-FFF2-40B4-BE49-F238E27FC236}">
                <a16:creationId xmlns:a16="http://schemas.microsoft.com/office/drawing/2014/main" id="{80C1D40B-B749-C981-9B3A-F2C2D72F6A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7" y="5807953"/>
            <a:ext cx="914400" cy="914400"/>
          </a:xfrm>
          <a:prstGeom prst="rect">
            <a:avLst/>
          </a:prstGeom>
        </p:spPr>
      </p:pic>
      <p:pic>
        <p:nvPicPr>
          <p:cNvPr id="99" name="Picture 98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03F86830-51CA-21C5-6DF0-ED45348030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21" y="5807953"/>
            <a:ext cx="914400" cy="91440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10D92ABB-4654-5461-0526-66F1265C1319}"/>
              </a:ext>
            </a:extLst>
          </p:cNvPr>
          <p:cNvSpPr txBox="1"/>
          <p:nvPr/>
        </p:nvSpPr>
        <p:spPr>
          <a:xfrm>
            <a:off x="6393993" y="461929"/>
            <a:ext cx="363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global</a:t>
            </a:r>
            <a:r>
              <a:rPr lang="en-US" dirty="0"/>
              <a:t> feature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BE559C9-3C7B-C148-E18F-064FECB09058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pic>
        <p:nvPicPr>
          <p:cNvPr id="111" name="Picture 11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EAC782F6-5DBE-AA4F-47E5-0DD6DF86C6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29" y="1585641"/>
            <a:ext cx="914400" cy="914400"/>
          </a:xfrm>
          <a:prstGeom prst="rect">
            <a:avLst/>
          </a:prstGeom>
        </p:spPr>
      </p:pic>
      <p:pic>
        <p:nvPicPr>
          <p:cNvPr id="113" name="Picture 112" descr="A picture containing colorfulness, yellow, screenshot, green&#10;&#10;Description automatically generated">
            <a:extLst>
              <a:ext uri="{FF2B5EF4-FFF2-40B4-BE49-F238E27FC236}">
                <a16:creationId xmlns:a16="http://schemas.microsoft.com/office/drawing/2014/main" id="{00ECEEE2-35F0-E171-4A4A-1CBA642832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09" y="2891955"/>
            <a:ext cx="914400" cy="914400"/>
          </a:xfrm>
          <a:prstGeom prst="rect">
            <a:avLst/>
          </a:prstGeom>
        </p:spPr>
      </p:pic>
      <p:pic>
        <p:nvPicPr>
          <p:cNvPr id="115" name="Picture 114" descr="A close-up of a black square&#10;&#10;Description automatically generated with low confidence">
            <a:extLst>
              <a:ext uri="{FF2B5EF4-FFF2-40B4-BE49-F238E27FC236}">
                <a16:creationId xmlns:a16="http://schemas.microsoft.com/office/drawing/2014/main" id="{AB5F0B99-386B-7D39-84DA-B387DFBB07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27" y="2892688"/>
            <a:ext cx="914400" cy="914400"/>
          </a:xfrm>
          <a:prstGeom prst="rect">
            <a:avLst/>
          </a:prstGeom>
        </p:spPr>
      </p:pic>
      <p:pic>
        <p:nvPicPr>
          <p:cNvPr id="117" name="Picture 116" descr="A picture containing rectangle, green, colorfulness, screenshot&#10;&#10;Description automatically generated">
            <a:extLst>
              <a:ext uri="{FF2B5EF4-FFF2-40B4-BE49-F238E27FC236}">
                <a16:creationId xmlns:a16="http://schemas.microsoft.com/office/drawing/2014/main" id="{860B6F46-7EA8-341A-1000-3931645AC0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2" y="2887123"/>
            <a:ext cx="914400" cy="9144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7E4D428-A2FE-ECD9-A21E-F0CFBCDBAF8C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pic>
        <p:nvPicPr>
          <p:cNvPr id="120" name="Picture 119" descr="A picture containing colorfulness, electric blue, purple, violet&#10;&#10;Description automatically generated">
            <a:extLst>
              <a:ext uri="{FF2B5EF4-FFF2-40B4-BE49-F238E27FC236}">
                <a16:creationId xmlns:a16="http://schemas.microsoft.com/office/drawing/2014/main" id="{66CA0AF9-68CB-6DCA-41EE-B022E3A7EE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527" y="3917964"/>
            <a:ext cx="914400" cy="914400"/>
          </a:xfrm>
          <a:prstGeom prst="rect">
            <a:avLst/>
          </a:prstGeom>
        </p:spPr>
      </p:pic>
      <p:pic>
        <p:nvPicPr>
          <p:cNvPr id="122" name="Picture 121" descr="A picture containing text&#10;&#10;Description automatically generated">
            <a:extLst>
              <a:ext uri="{FF2B5EF4-FFF2-40B4-BE49-F238E27FC236}">
                <a16:creationId xmlns:a16="http://schemas.microsoft.com/office/drawing/2014/main" id="{31F9FAA5-F08D-19E4-DBE3-C7216B0ADF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16" y="3913577"/>
            <a:ext cx="914400" cy="914400"/>
          </a:xfrm>
          <a:prstGeom prst="rect">
            <a:avLst/>
          </a:prstGeom>
        </p:spPr>
      </p:pic>
      <p:pic>
        <p:nvPicPr>
          <p:cNvPr id="124" name="Picture 123" descr="A picture containing colorfulness, purple, violet, lilac&#10;&#10;Description automatically generated">
            <a:extLst>
              <a:ext uri="{FF2B5EF4-FFF2-40B4-BE49-F238E27FC236}">
                <a16:creationId xmlns:a16="http://schemas.microsoft.com/office/drawing/2014/main" id="{32FA1D4E-21D3-918D-DEE2-F83293B03E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38" y="3915167"/>
            <a:ext cx="914400" cy="914400"/>
          </a:xfrm>
          <a:prstGeom prst="rect">
            <a:avLst/>
          </a:prstGeom>
        </p:spPr>
      </p:pic>
      <p:pic>
        <p:nvPicPr>
          <p:cNvPr id="126" name="Picture 125" descr="A picture containing colorfulness, screenshot, art&#10;&#10;Description automatically generated">
            <a:extLst>
              <a:ext uri="{FF2B5EF4-FFF2-40B4-BE49-F238E27FC236}">
                <a16:creationId xmlns:a16="http://schemas.microsoft.com/office/drawing/2014/main" id="{44799173-FC46-5F47-D34A-318A8033FCE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008" y="4910345"/>
            <a:ext cx="914400" cy="914400"/>
          </a:xfrm>
          <a:prstGeom prst="rect">
            <a:avLst/>
          </a:prstGeom>
        </p:spPr>
      </p:pic>
      <p:pic>
        <p:nvPicPr>
          <p:cNvPr id="128" name="Picture 127" descr="A picture containing black, screenshot, black and white, blurry&#10;&#10;Description automatically generated">
            <a:extLst>
              <a:ext uri="{FF2B5EF4-FFF2-40B4-BE49-F238E27FC236}">
                <a16:creationId xmlns:a16="http://schemas.microsoft.com/office/drawing/2014/main" id="{D8D0C5C5-15BF-0918-EC6E-11184A82BB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00" y="4919747"/>
            <a:ext cx="914400" cy="914400"/>
          </a:xfrm>
          <a:prstGeom prst="rect">
            <a:avLst/>
          </a:prstGeom>
        </p:spPr>
      </p:pic>
      <p:pic>
        <p:nvPicPr>
          <p:cNvPr id="130" name="Picture 129" descr="A picture containing child art, colorfulness, art&#10;&#10;Description automatically generated">
            <a:extLst>
              <a:ext uri="{FF2B5EF4-FFF2-40B4-BE49-F238E27FC236}">
                <a16:creationId xmlns:a16="http://schemas.microsoft.com/office/drawing/2014/main" id="{FD2CD8F7-D1DA-AE4F-5C93-06E7DD0C04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16" y="4889598"/>
            <a:ext cx="914400" cy="914400"/>
          </a:xfrm>
          <a:prstGeom prst="rect">
            <a:avLst/>
          </a:prstGeom>
        </p:spPr>
      </p:pic>
      <p:pic>
        <p:nvPicPr>
          <p:cNvPr id="132" name="Picture 131" descr="A picture containing colorfulness&#10;&#10;Description automatically generated">
            <a:extLst>
              <a:ext uri="{FF2B5EF4-FFF2-40B4-BE49-F238E27FC236}">
                <a16:creationId xmlns:a16="http://schemas.microsoft.com/office/drawing/2014/main" id="{82ADB61B-179B-A8D4-9955-12EE5C42A2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017" y="5854678"/>
            <a:ext cx="914400" cy="914400"/>
          </a:xfrm>
          <a:prstGeom prst="rect">
            <a:avLst/>
          </a:prstGeom>
        </p:spPr>
      </p:pic>
      <p:pic>
        <p:nvPicPr>
          <p:cNvPr id="134" name="Picture 133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AB1AD9B7-4EA9-FCC6-80B5-61D1223EDD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16" y="5844630"/>
            <a:ext cx="914400" cy="914400"/>
          </a:xfrm>
          <a:prstGeom prst="rect">
            <a:avLst/>
          </a:prstGeom>
        </p:spPr>
      </p:pic>
      <p:pic>
        <p:nvPicPr>
          <p:cNvPr id="136" name="Picture 135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F746291C-4A21-B36E-E1DB-20B01EAD99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16" y="5844630"/>
            <a:ext cx="914400" cy="9144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8209AA93-49B2-8F32-A067-F3FDB2639D7F}"/>
              </a:ext>
            </a:extLst>
          </p:cNvPr>
          <p:cNvSpPr txBox="1"/>
          <p:nvPr/>
        </p:nvSpPr>
        <p:spPr>
          <a:xfrm>
            <a:off x="9273143" y="2583249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569F723-BCDD-C14F-683B-9A6DAB100E7A}"/>
              </a:ext>
            </a:extLst>
          </p:cNvPr>
          <p:cNvSpPr txBox="1"/>
          <p:nvPr/>
        </p:nvSpPr>
        <p:spPr>
          <a:xfrm>
            <a:off x="11108845" y="2578022"/>
            <a:ext cx="1083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127F5DE-0ED5-1BCA-A4D0-32B1F2F0C089}"/>
              </a:ext>
            </a:extLst>
          </p:cNvPr>
          <p:cNvSpPr txBox="1"/>
          <p:nvPr/>
        </p:nvSpPr>
        <p:spPr>
          <a:xfrm>
            <a:off x="10173768" y="2580871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41" name="Picture 140" descr="A picture containing colorfulness, green, screenshot, yellow&#10;&#10;Description automatically generated">
            <a:extLst>
              <a:ext uri="{FF2B5EF4-FFF2-40B4-BE49-F238E27FC236}">
                <a16:creationId xmlns:a16="http://schemas.microsoft.com/office/drawing/2014/main" id="{46A637C0-5250-2AD6-7D5C-66C244ADF9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51" y="2900604"/>
            <a:ext cx="914400" cy="914400"/>
          </a:xfrm>
          <a:prstGeom prst="rect">
            <a:avLst/>
          </a:prstGeom>
        </p:spPr>
      </p:pic>
      <p:pic>
        <p:nvPicPr>
          <p:cNvPr id="143" name="Picture 142" descr="A picture containing screenshot, black, design, fabric&#10;&#10;Description automatically generated">
            <a:extLst>
              <a:ext uri="{FF2B5EF4-FFF2-40B4-BE49-F238E27FC236}">
                <a16:creationId xmlns:a16="http://schemas.microsoft.com/office/drawing/2014/main" id="{CB56A674-5134-4FD2-3A4A-7BEDF2BFAC6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79" y="2886694"/>
            <a:ext cx="914400" cy="914400"/>
          </a:xfrm>
          <a:prstGeom prst="rect">
            <a:avLst/>
          </a:prstGeom>
        </p:spPr>
      </p:pic>
      <p:pic>
        <p:nvPicPr>
          <p:cNvPr id="145" name="Picture 144" descr="A picture containing green, rectangle, colorfulness, pattern&#10;&#10;Description automatically generated">
            <a:extLst>
              <a:ext uri="{FF2B5EF4-FFF2-40B4-BE49-F238E27FC236}">
                <a16:creationId xmlns:a16="http://schemas.microsoft.com/office/drawing/2014/main" id="{53F6A231-A003-974F-0AEC-05598B6897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0" y="2883372"/>
            <a:ext cx="914400" cy="914400"/>
          </a:xfrm>
          <a:prstGeom prst="rect">
            <a:avLst/>
          </a:prstGeom>
        </p:spPr>
      </p:pic>
      <p:pic>
        <p:nvPicPr>
          <p:cNvPr id="147" name="Picture 146" descr="A picture containing colorfulness, screenshot, yellow, graphics&#10;&#10;Description automatically generated">
            <a:extLst>
              <a:ext uri="{FF2B5EF4-FFF2-40B4-BE49-F238E27FC236}">
                <a16:creationId xmlns:a16="http://schemas.microsoft.com/office/drawing/2014/main" id="{4CD7AFA8-C99A-944E-0C8D-EA811D85A90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1" y="3913577"/>
            <a:ext cx="914400" cy="914400"/>
          </a:xfrm>
          <a:prstGeom prst="rect">
            <a:avLst/>
          </a:prstGeom>
        </p:spPr>
      </p:pic>
      <p:pic>
        <p:nvPicPr>
          <p:cNvPr id="149" name="Picture 148" descr="A close-up of a key board&#10;&#10;Description automatically generated with low confidence">
            <a:extLst>
              <a:ext uri="{FF2B5EF4-FFF2-40B4-BE49-F238E27FC236}">
                <a16:creationId xmlns:a16="http://schemas.microsoft.com/office/drawing/2014/main" id="{EF972930-9142-492E-AA4E-4F5ADCC7B2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79" y="3891365"/>
            <a:ext cx="914400" cy="914400"/>
          </a:xfrm>
          <a:prstGeom prst="rect">
            <a:avLst/>
          </a:prstGeom>
        </p:spPr>
      </p:pic>
      <p:pic>
        <p:nvPicPr>
          <p:cNvPr id="151" name="Picture 150" descr="A picture containing colorfulness, child art, art&#10;&#10;Description automatically generated">
            <a:extLst>
              <a:ext uri="{FF2B5EF4-FFF2-40B4-BE49-F238E27FC236}">
                <a16:creationId xmlns:a16="http://schemas.microsoft.com/office/drawing/2014/main" id="{D575127D-B992-D49C-2339-EFC30FCB8A4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87" y="3913577"/>
            <a:ext cx="914400" cy="914400"/>
          </a:xfrm>
          <a:prstGeom prst="rect">
            <a:avLst/>
          </a:prstGeom>
        </p:spPr>
      </p:pic>
      <p:pic>
        <p:nvPicPr>
          <p:cNvPr id="153" name="Picture 152" descr="A picture containing colorfulness, screenshot, purple, electric blue&#10;&#10;Description automatically generated">
            <a:extLst>
              <a:ext uri="{FF2B5EF4-FFF2-40B4-BE49-F238E27FC236}">
                <a16:creationId xmlns:a16="http://schemas.microsoft.com/office/drawing/2014/main" id="{B245577B-3653-5475-4784-F067070E041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78" y="4938094"/>
            <a:ext cx="914400" cy="914400"/>
          </a:xfrm>
          <a:prstGeom prst="rect">
            <a:avLst/>
          </a:prstGeom>
        </p:spPr>
      </p:pic>
      <p:pic>
        <p:nvPicPr>
          <p:cNvPr id="155" name="Picture 154" descr="A picture containing black, screenshot, black and white, blurry&#10;&#10;Description automatically generated">
            <a:extLst>
              <a:ext uri="{FF2B5EF4-FFF2-40B4-BE49-F238E27FC236}">
                <a16:creationId xmlns:a16="http://schemas.microsoft.com/office/drawing/2014/main" id="{B7D31CE8-0845-D4B5-EF03-BEB45A103BB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90" y="4941779"/>
            <a:ext cx="914400" cy="914400"/>
          </a:xfrm>
          <a:prstGeom prst="rect">
            <a:avLst/>
          </a:prstGeom>
        </p:spPr>
      </p:pic>
      <p:pic>
        <p:nvPicPr>
          <p:cNvPr id="157" name="Picture 156" descr="A picture containing colorfulness, child art, art, purple&#10;&#10;Description automatically generated">
            <a:extLst>
              <a:ext uri="{FF2B5EF4-FFF2-40B4-BE49-F238E27FC236}">
                <a16:creationId xmlns:a16="http://schemas.microsoft.com/office/drawing/2014/main" id="{98FABE4A-C441-791D-275A-9F6F55A8434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41" y="4941779"/>
            <a:ext cx="914400" cy="914400"/>
          </a:xfrm>
          <a:prstGeom prst="rect">
            <a:avLst/>
          </a:prstGeom>
        </p:spPr>
      </p:pic>
      <p:pic>
        <p:nvPicPr>
          <p:cNvPr id="159" name="Picture 158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69D3F7E0-7FDC-9DE3-8B2C-746B2214B6C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50" y="5916428"/>
            <a:ext cx="914400" cy="914400"/>
          </a:xfrm>
          <a:prstGeom prst="rect">
            <a:avLst/>
          </a:prstGeom>
        </p:spPr>
      </p:pic>
      <p:pic>
        <p:nvPicPr>
          <p:cNvPr id="161" name="Picture 160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76A50F2F-4366-577A-27FA-B08BB5E3398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37" y="5892457"/>
            <a:ext cx="914400" cy="914400"/>
          </a:xfrm>
          <a:prstGeom prst="rect">
            <a:avLst/>
          </a:prstGeom>
        </p:spPr>
      </p:pic>
      <p:pic>
        <p:nvPicPr>
          <p:cNvPr id="163" name="Picture 162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BE9E8E70-5A34-1AA9-ACC8-0B0C3E8AC35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29" y="5892457"/>
            <a:ext cx="914400" cy="914400"/>
          </a:xfrm>
          <a:prstGeom prst="rect">
            <a:avLst/>
          </a:prstGeom>
        </p:spPr>
      </p:pic>
      <p:pic>
        <p:nvPicPr>
          <p:cNvPr id="164" name="Picture 16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4044FB02-B99E-F058-C745-02FEE01C1E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87" y="1624547"/>
            <a:ext cx="914400" cy="9144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6A33B6DA-456B-E7E4-1499-7CDC64954015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67" name="Picture 166" descr="A picture containing screenshot, black, text, monochrome&#10;&#10;Description automatically generated">
            <a:extLst>
              <a:ext uri="{FF2B5EF4-FFF2-40B4-BE49-F238E27FC236}">
                <a16:creationId xmlns:a16="http://schemas.microsoft.com/office/drawing/2014/main" id="{C84DBED9-42F8-54C4-2BC8-4038420540F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6" y="2855037"/>
            <a:ext cx="914400" cy="914400"/>
          </a:xfrm>
          <a:prstGeom prst="rect">
            <a:avLst/>
          </a:prstGeom>
        </p:spPr>
      </p:pic>
      <p:pic>
        <p:nvPicPr>
          <p:cNvPr id="169" name="Picture 168" descr="A picture containing colorfulness, yellow, screenshot, green&#10;&#10;Description automatically generated">
            <a:extLst>
              <a:ext uri="{FF2B5EF4-FFF2-40B4-BE49-F238E27FC236}">
                <a16:creationId xmlns:a16="http://schemas.microsoft.com/office/drawing/2014/main" id="{A92E306A-795F-3FE3-B728-BD5A2323BA5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2856525"/>
            <a:ext cx="914400" cy="914400"/>
          </a:xfrm>
          <a:prstGeom prst="rect">
            <a:avLst/>
          </a:prstGeom>
        </p:spPr>
      </p:pic>
      <p:pic>
        <p:nvPicPr>
          <p:cNvPr id="171" name="Picture 170" descr="A picture containing child art, colorfulness, rectangle, art&#10;&#10;Description automatically generated">
            <a:extLst>
              <a:ext uri="{FF2B5EF4-FFF2-40B4-BE49-F238E27FC236}">
                <a16:creationId xmlns:a16="http://schemas.microsoft.com/office/drawing/2014/main" id="{D9466B64-B740-DC45-3772-C90CD9001CA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63" y="2881323"/>
            <a:ext cx="914400" cy="914400"/>
          </a:xfrm>
          <a:prstGeom prst="rect">
            <a:avLst/>
          </a:prstGeom>
        </p:spPr>
      </p:pic>
      <p:pic>
        <p:nvPicPr>
          <p:cNvPr id="172" name="Picture 171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254214C-64CC-1DB1-9295-DE705DC67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1503063"/>
            <a:ext cx="917701" cy="9144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E596B69-D387-3D4B-A643-F792D7AA71EA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1DF10F3-C36B-43BD-27EA-4A67798E6D3E}"/>
              </a:ext>
            </a:extLst>
          </p:cNvPr>
          <p:cNvSpPr txBox="1"/>
          <p:nvPr/>
        </p:nvSpPr>
        <p:spPr>
          <a:xfrm>
            <a:off x="3277019" y="2474361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3A19B10-1151-18F1-5220-2552AD4D70D5}"/>
              </a:ext>
            </a:extLst>
          </p:cNvPr>
          <p:cNvSpPr txBox="1"/>
          <p:nvPr/>
        </p:nvSpPr>
        <p:spPr>
          <a:xfrm>
            <a:off x="5130653" y="2499215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F32E59C-9108-E775-D484-0806952F1665}"/>
              </a:ext>
            </a:extLst>
          </p:cNvPr>
          <p:cNvSpPr txBox="1"/>
          <p:nvPr/>
        </p:nvSpPr>
        <p:spPr>
          <a:xfrm>
            <a:off x="4220790" y="2486788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78" name="Picture 177" descr="A picture containing colorfulness, screenshot, yellow, green&#10;&#10;Description automatically generated">
            <a:extLst>
              <a:ext uri="{FF2B5EF4-FFF2-40B4-BE49-F238E27FC236}">
                <a16:creationId xmlns:a16="http://schemas.microsoft.com/office/drawing/2014/main" id="{8FC5C059-BC7B-B698-D205-E7C9A96ABC1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2" y="3840566"/>
            <a:ext cx="914400" cy="914400"/>
          </a:xfrm>
          <a:prstGeom prst="rect">
            <a:avLst/>
          </a:prstGeom>
        </p:spPr>
      </p:pic>
      <p:pic>
        <p:nvPicPr>
          <p:cNvPr id="180" name="Picture 179" descr="A picture containing black, screenshot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97A495C5-FEEE-F12C-A8D3-5F1A1F42FCE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38" y="3810838"/>
            <a:ext cx="914400" cy="914400"/>
          </a:xfrm>
          <a:prstGeom prst="rect">
            <a:avLst/>
          </a:prstGeom>
        </p:spPr>
      </p:pic>
      <p:pic>
        <p:nvPicPr>
          <p:cNvPr id="182" name="Picture 181" descr="A picture containing colorfulness, child art, green, screenshot&#10;&#10;Description automatically generated">
            <a:extLst>
              <a:ext uri="{FF2B5EF4-FFF2-40B4-BE49-F238E27FC236}">
                <a16:creationId xmlns:a16="http://schemas.microsoft.com/office/drawing/2014/main" id="{1ED10879-32BA-A86F-7936-92A752BCF1D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17" y="3840566"/>
            <a:ext cx="914400" cy="914400"/>
          </a:xfrm>
          <a:prstGeom prst="rect">
            <a:avLst/>
          </a:prstGeom>
        </p:spPr>
      </p:pic>
      <p:pic>
        <p:nvPicPr>
          <p:cNvPr id="184" name="Picture 183" descr="A picture containing colorfulness, screenshot, yellow, green&#10;&#10;Description automatically generated">
            <a:extLst>
              <a:ext uri="{FF2B5EF4-FFF2-40B4-BE49-F238E27FC236}">
                <a16:creationId xmlns:a16="http://schemas.microsoft.com/office/drawing/2014/main" id="{317ED92C-CD18-4240-EA0C-DAAFA1A44B1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78" y="4823254"/>
            <a:ext cx="914400" cy="914400"/>
          </a:xfrm>
          <a:prstGeom prst="rect">
            <a:avLst/>
          </a:prstGeom>
        </p:spPr>
      </p:pic>
      <p:pic>
        <p:nvPicPr>
          <p:cNvPr id="186" name="Picture 185" descr="A picture containing black, black and white, blurry, monochrome&#10;&#10;Description automatically generated">
            <a:extLst>
              <a:ext uri="{FF2B5EF4-FFF2-40B4-BE49-F238E27FC236}">
                <a16:creationId xmlns:a16="http://schemas.microsoft.com/office/drawing/2014/main" id="{E391A9F9-14B9-F171-DE18-94AEF00AF75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115" y="4827218"/>
            <a:ext cx="914400" cy="914400"/>
          </a:xfrm>
          <a:prstGeom prst="rect">
            <a:avLst/>
          </a:prstGeom>
        </p:spPr>
      </p:pic>
      <p:pic>
        <p:nvPicPr>
          <p:cNvPr id="188" name="Picture 187" descr="A picture containing child art, colorfulness, green, yellow&#10;&#10;Description automatically generated">
            <a:extLst>
              <a:ext uri="{FF2B5EF4-FFF2-40B4-BE49-F238E27FC236}">
                <a16:creationId xmlns:a16="http://schemas.microsoft.com/office/drawing/2014/main" id="{B059802A-0AE4-7CC0-9444-D6678BBBAC7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99" y="4800957"/>
            <a:ext cx="914400" cy="914400"/>
          </a:xfrm>
          <a:prstGeom prst="rect">
            <a:avLst/>
          </a:prstGeom>
        </p:spPr>
      </p:pic>
      <p:pic>
        <p:nvPicPr>
          <p:cNvPr id="196" name="Picture 195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CDC6D363-4B44-8A9F-041D-E40115724B9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62" y="5776640"/>
            <a:ext cx="914400" cy="914400"/>
          </a:xfrm>
          <a:prstGeom prst="rect">
            <a:avLst/>
          </a:prstGeom>
        </p:spPr>
      </p:pic>
      <p:pic>
        <p:nvPicPr>
          <p:cNvPr id="198" name="Picture 197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E2035181-770C-72B0-A5DF-455CBC89398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04" y="5776640"/>
            <a:ext cx="914400" cy="914400"/>
          </a:xfrm>
          <a:prstGeom prst="rect">
            <a:avLst/>
          </a:prstGeom>
        </p:spPr>
      </p:pic>
      <p:pic>
        <p:nvPicPr>
          <p:cNvPr id="200" name="Picture 199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3B715D09-746B-AC39-AC6D-801B546A7D3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29" y="5776640"/>
            <a:ext cx="914400" cy="914400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89F310C-919E-4B93-9C65-6C29F041D074}"/>
              </a:ext>
            </a:extLst>
          </p:cNvPr>
          <p:cNvGrpSpPr/>
          <p:nvPr/>
        </p:nvGrpSpPr>
        <p:grpSpPr>
          <a:xfrm>
            <a:off x="10302383" y="-16696"/>
            <a:ext cx="1871489" cy="1406466"/>
            <a:chOff x="10302383" y="-16696"/>
            <a:chExt cx="1871489" cy="1406466"/>
          </a:xfrm>
        </p:grpSpPr>
        <p:pic>
          <p:nvPicPr>
            <p:cNvPr id="202" name="Picture 20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B7446C9A-821B-B40D-5852-023270AB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383" y="-13847"/>
              <a:ext cx="1871489" cy="1403617"/>
            </a:xfrm>
            <a:prstGeom prst="rect">
              <a:avLst/>
            </a:prstGeom>
          </p:spPr>
        </p:pic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051F19D-DD57-464A-1867-A489B1D8AD06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740" y="-16696"/>
              <a:ext cx="14358" cy="13136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4667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AE7CB18-0AF6-5B73-962F-54802AFA6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687" y="-43883"/>
            <a:ext cx="2086792" cy="1565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BA2BF7EE-461E-37ED-8A28-1E8A9FDB6CBF}"/>
              </a:ext>
            </a:extLst>
          </p:cNvPr>
          <p:cNvGrpSpPr/>
          <p:nvPr/>
        </p:nvGrpSpPr>
        <p:grpSpPr>
          <a:xfrm>
            <a:off x="-84240" y="1483498"/>
            <a:ext cx="4081192" cy="4957812"/>
            <a:chOff x="0" y="1498644"/>
            <a:chExt cx="4081192" cy="495781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F28574C-EA2F-406D-EEE8-4F9CD1D7D084}"/>
                </a:ext>
              </a:extLst>
            </p:cNvPr>
            <p:cNvGrpSpPr/>
            <p:nvPr/>
          </p:nvGrpSpPr>
          <p:grpSpPr>
            <a:xfrm>
              <a:off x="0" y="1498644"/>
              <a:ext cx="4081192" cy="4957812"/>
              <a:chOff x="433179" y="1471111"/>
              <a:chExt cx="4081192" cy="4957812"/>
            </a:xfrm>
          </p:grpSpPr>
          <p:pic>
            <p:nvPicPr>
              <p:cNvPr id="20" name="Picture 1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21B79F77-41DE-99F2-5827-DA617CBE5DA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823" y="1471111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86AAC3-E1D3-42F2-A909-4E1517CCC26F}"/>
                  </a:ext>
                </a:extLst>
              </p:cNvPr>
              <p:cNvGrpSpPr/>
              <p:nvPr/>
            </p:nvGrpSpPr>
            <p:grpSpPr>
              <a:xfrm>
                <a:off x="862671" y="2473633"/>
                <a:ext cx="3651700" cy="271075"/>
                <a:chOff x="567108" y="1486715"/>
                <a:chExt cx="3651700" cy="27107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D879F5A-2683-97CE-C932-453E72742D76}"/>
                    </a:ext>
                  </a:extLst>
                </p:cNvPr>
                <p:cNvSpPr txBox="1"/>
                <p:nvPr/>
              </p:nvSpPr>
              <p:spPr>
                <a:xfrm>
                  <a:off x="567108" y="1486715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3A3486-0DC7-EEB9-1272-A0C98A2A4E15}"/>
                    </a:ext>
                  </a:extLst>
                </p:cNvPr>
                <p:cNvSpPr txBox="1"/>
                <p:nvPr/>
              </p:nvSpPr>
              <p:spPr>
                <a:xfrm>
                  <a:off x="2420742" y="1511569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3E91B2-1A5A-280F-8BD7-212BCA511EBE}"/>
                    </a:ext>
                  </a:extLst>
                </p:cNvPr>
                <p:cNvSpPr txBox="1"/>
                <p:nvPr/>
              </p:nvSpPr>
              <p:spPr>
                <a:xfrm>
                  <a:off x="1510879" y="1499142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F180257-9132-B54E-4E34-878AFC123D57}"/>
                  </a:ext>
                </a:extLst>
              </p:cNvPr>
              <p:cNvSpPr txBox="1"/>
              <p:nvPr/>
            </p:nvSpPr>
            <p:spPr>
              <a:xfrm>
                <a:off x="433179" y="516714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61319-8BA1-64DF-09E2-408363FFD349}"/>
                  </a:ext>
                </a:extLst>
              </p:cNvPr>
              <p:cNvSpPr txBox="1"/>
              <p:nvPr/>
            </p:nvSpPr>
            <p:spPr>
              <a:xfrm>
                <a:off x="433179" y="3123897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34AFE2-9579-5981-DBFF-BBA92F0AF659}"/>
                  </a:ext>
                </a:extLst>
              </p:cNvPr>
              <p:cNvSpPr txBox="1"/>
              <p:nvPr/>
            </p:nvSpPr>
            <p:spPr>
              <a:xfrm>
                <a:off x="433179" y="6182702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001531-B9BC-F30C-0061-9B16452FB745}"/>
                  </a:ext>
                </a:extLst>
              </p:cNvPr>
              <p:cNvSpPr txBox="1"/>
              <p:nvPr/>
            </p:nvSpPr>
            <p:spPr>
              <a:xfrm>
                <a:off x="437626" y="4145519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28E5E8-02BC-8241-6AD8-65DACDE1FB3B}"/>
                </a:ext>
              </a:extLst>
            </p:cNvPr>
            <p:cNvSpPr txBox="1"/>
            <p:nvPr/>
          </p:nvSpPr>
          <p:spPr>
            <a:xfrm>
              <a:off x="35624" y="1779257"/>
              <a:ext cx="12570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B009D74-B77E-6D61-F2C9-B0750A5DC86A}"/>
              </a:ext>
            </a:extLst>
          </p:cNvPr>
          <p:cNvGrpSpPr/>
          <p:nvPr/>
        </p:nvGrpSpPr>
        <p:grpSpPr>
          <a:xfrm>
            <a:off x="6120671" y="1452428"/>
            <a:ext cx="6697274" cy="4940844"/>
            <a:chOff x="4366767" y="1492179"/>
            <a:chExt cx="6697274" cy="494084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E84444D-E62B-C4C3-01A5-ACC833CAAFD9}"/>
                </a:ext>
              </a:extLst>
            </p:cNvPr>
            <p:cNvGrpSpPr/>
            <p:nvPr/>
          </p:nvGrpSpPr>
          <p:grpSpPr>
            <a:xfrm>
              <a:off x="4366767" y="1492179"/>
              <a:ext cx="6697274" cy="4940844"/>
              <a:chOff x="6530037" y="1582868"/>
              <a:chExt cx="6697274" cy="4940844"/>
            </a:xfrm>
          </p:grpSpPr>
          <p:pic>
            <p:nvPicPr>
              <p:cNvPr id="6" name="Picture 5" descr="A picture containing symmetry, triangle, design&#10;&#10;Description automatically generated">
                <a:extLst>
                  <a:ext uri="{FF2B5EF4-FFF2-40B4-BE49-F238E27FC236}">
                    <a16:creationId xmlns:a16="http://schemas.microsoft.com/office/drawing/2014/main" id="{CBF21228-DEE2-1CD3-2F7C-DF7B1BC076C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4977" y="1582868"/>
                <a:ext cx="911128" cy="909502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2FCF1-6E99-EDB2-37D0-1BCE9724B2BD}"/>
                  </a:ext>
                </a:extLst>
              </p:cNvPr>
              <p:cNvGrpSpPr/>
              <p:nvPr/>
            </p:nvGrpSpPr>
            <p:grpSpPr>
              <a:xfrm>
                <a:off x="9707725" y="2628439"/>
                <a:ext cx="3519586" cy="271075"/>
                <a:chOff x="3315304" y="1546732"/>
                <a:chExt cx="3519586" cy="271075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7DCA7FE-249D-295E-44B3-1B4A47E6FAD2}"/>
                    </a:ext>
                  </a:extLst>
                </p:cNvPr>
                <p:cNvSpPr txBox="1"/>
                <p:nvPr/>
              </p:nvSpPr>
              <p:spPr>
                <a:xfrm>
                  <a:off x="3315304" y="1546732"/>
                  <a:ext cx="9464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1309B80-5BC5-AF06-A327-C194B4101DEA}"/>
                    </a:ext>
                  </a:extLst>
                </p:cNvPr>
                <p:cNvSpPr txBox="1"/>
                <p:nvPr/>
              </p:nvSpPr>
              <p:spPr>
                <a:xfrm>
                  <a:off x="5168938" y="1571586"/>
                  <a:ext cx="166595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CE9633E-898D-CBB5-694E-4A076AB734A8}"/>
                    </a:ext>
                  </a:extLst>
                </p:cNvPr>
                <p:cNvSpPr txBox="1"/>
                <p:nvPr/>
              </p:nvSpPr>
              <p:spPr>
                <a:xfrm>
                  <a:off x="4259075" y="1559159"/>
                  <a:ext cx="119459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B7E5BF-984A-51F7-8F12-248AFFE02C32}"/>
                  </a:ext>
                </a:extLst>
              </p:cNvPr>
              <p:cNvSpPr txBox="1"/>
              <p:nvPr/>
            </p:nvSpPr>
            <p:spPr>
              <a:xfrm>
                <a:off x="6530037" y="5261930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E574FF4-8A33-CF1B-929C-7BB124A124E0}"/>
                  </a:ext>
                </a:extLst>
              </p:cNvPr>
              <p:cNvSpPr txBox="1"/>
              <p:nvPr/>
            </p:nvSpPr>
            <p:spPr>
              <a:xfrm>
                <a:off x="6530037" y="3218686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24E9B7-CD5D-BF4E-3D51-D1B7EB281745}"/>
                  </a:ext>
                </a:extLst>
              </p:cNvPr>
              <p:cNvSpPr txBox="1"/>
              <p:nvPr/>
            </p:nvSpPr>
            <p:spPr>
              <a:xfrm>
                <a:off x="6530037" y="627749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147761-99A7-7581-2653-592C30C7E7A9}"/>
                  </a:ext>
                </a:extLst>
              </p:cNvPr>
              <p:cNvSpPr txBox="1"/>
              <p:nvPr/>
            </p:nvSpPr>
            <p:spPr>
              <a:xfrm>
                <a:off x="6534484" y="4240308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02BE55-A728-F97C-2E7D-85CE330AF800}"/>
                </a:ext>
              </a:extLst>
            </p:cNvPr>
            <p:cNvSpPr txBox="1"/>
            <p:nvPr/>
          </p:nvSpPr>
          <p:spPr>
            <a:xfrm>
              <a:off x="4380379" y="1779258"/>
              <a:ext cx="1257075" cy="246221"/>
            </a:xfrm>
            <a:prstGeom prst="rect">
              <a:avLst/>
            </a:prstGeom>
            <a:noFill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0EF5448-A7B6-B744-D652-EC111041F46A}"/>
              </a:ext>
            </a:extLst>
          </p:cNvPr>
          <p:cNvGrpSpPr/>
          <p:nvPr/>
        </p:nvGrpSpPr>
        <p:grpSpPr>
          <a:xfrm>
            <a:off x="3047419" y="1485865"/>
            <a:ext cx="3794815" cy="1287756"/>
            <a:chOff x="-98020" y="1520710"/>
            <a:chExt cx="3814313" cy="128775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065A993-AA65-C9C5-BE04-9D84BC6F4002}"/>
                </a:ext>
              </a:extLst>
            </p:cNvPr>
            <p:cNvGrpSpPr/>
            <p:nvPr/>
          </p:nvGrpSpPr>
          <p:grpSpPr>
            <a:xfrm>
              <a:off x="64593" y="1520710"/>
              <a:ext cx="3651700" cy="1287756"/>
              <a:chOff x="497772" y="1493177"/>
              <a:chExt cx="3651700" cy="1287756"/>
            </a:xfrm>
          </p:grpSpPr>
          <p:pic>
            <p:nvPicPr>
              <p:cNvPr id="105" name="Picture 104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BEEE3FFA-9997-4BBE-6CBF-B4631AFB1B6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2171" y="1493177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7C3A0B6-6AE8-13A0-EA32-8DAE7255587D}"/>
                  </a:ext>
                </a:extLst>
              </p:cNvPr>
              <p:cNvGrpSpPr/>
              <p:nvPr/>
            </p:nvGrpSpPr>
            <p:grpSpPr>
              <a:xfrm>
                <a:off x="497772" y="2509858"/>
                <a:ext cx="3651700" cy="271075"/>
                <a:chOff x="202209" y="1522940"/>
                <a:chExt cx="3651700" cy="271075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92490E0-2E19-63CA-C24E-4EF78FB29D8F}"/>
                    </a:ext>
                  </a:extLst>
                </p:cNvPr>
                <p:cNvSpPr txBox="1"/>
                <p:nvPr/>
              </p:nvSpPr>
              <p:spPr>
                <a:xfrm>
                  <a:off x="202209" y="1522940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41A516B-9389-4A4A-751B-56726C06E703}"/>
                    </a:ext>
                  </a:extLst>
                </p:cNvPr>
                <p:cNvSpPr txBox="1"/>
                <p:nvPr/>
              </p:nvSpPr>
              <p:spPr>
                <a:xfrm>
                  <a:off x="2055843" y="1547794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3AD48839-92B9-A575-7D5B-C417D114FA20}"/>
                    </a:ext>
                  </a:extLst>
                </p:cNvPr>
                <p:cNvSpPr txBox="1"/>
                <p:nvPr/>
              </p:nvSpPr>
              <p:spPr>
                <a:xfrm>
                  <a:off x="1145980" y="1535367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89CA6D6-FA27-686E-BCC3-183E1081A79C}"/>
                </a:ext>
              </a:extLst>
            </p:cNvPr>
            <p:cNvSpPr txBox="1"/>
            <p:nvPr/>
          </p:nvSpPr>
          <p:spPr>
            <a:xfrm>
              <a:off x="-98020" y="1792694"/>
              <a:ext cx="12105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Weights on class 1 -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FCE4101-D542-D202-3B51-79DECC240703}"/>
              </a:ext>
            </a:extLst>
          </p:cNvPr>
          <p:cNvSpPr txBox="1"/>
          <p:nvPr/>
        </p:nvSpPr>
        <p:spPr>
          <a:xfrm>
            <a:off x="6487294" y="2504835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ECC2BB-53D3-48DB-4E7A-6F25EA8E9C6A}"/>
              </a:ext>
            </a:extLst>
          </p:cNvPr>
          <p:cNvSpPr txBox="1"/>
          <p:nvPr/>
        </p:nvSpPr>
        <p:spPr>
          <a:xfrm>
            <a:off x="8340928" y="2529689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5C9BFE2-A6EB-75D3-3A8C-D1E367A266F4}"/>
              </a:ext>
            </a:extLst>
          </p:cNvPr>
          <p:cNvSpPr txBox="1"/>
          <p:nvPr/>
        </p:nvSpPr>
        <p:spPr>
          <a:xfrm>
            <a:off x="7431065" y="2517262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5" name="Picture 154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7885DE98-5062-42AA-EF01-AAE4A214DF9F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89" y="1442762"/>
            <a:ext cx="911128" cy="909502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71372FA6-F706-14C0-13FD-3F0981C67846}"/>
              </a:ext>
            </a:extLst>
          </p:cNvPr>
          <p:cNvSpPr txBox="1"/>
          <p:nvPr/>
        </p:nvSpPr>
        <p:spPr>
          <a:xfrm>
            <a:off x="9250361" y="1729841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AA5B6D8-56F4-E094-894A-21580A1BF570}"/>
              </a:ext>
            </a:extLst>
          </p:cNvPr>
          <p:cNvCxnSpPr>
            <a:cxnSpLocks/>
          </p:cNvCxnSpPr>
          <p:nvPr/>
        </p:nvCxnSpPr>
        <p:spPr>
          <a:xfrm>
            <a:off x="10386622" y="120835"/>
            <a:ext cx="0" cy="125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816BFD98-38E7-6A7A-9476-D6A04EB93AA3}"/>
              </a:ext>
            </a:extLst>
          </p:cNvPr>
          <p:cNvSpPr txBox="1"/>
          <p:nvPr/>
        </p:nvSpPr>
        <p:spPr>
          <a:xfrm>
            <a:off x="6487294" y="28407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0 +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47E944F-B40D-EB13-2D77-E8F1D9F0C94C}"/>
              </a:ext>
            </a:extLst>
          </p:cNvPr>
          <p:cNvSpPr txBox="1"/>
          <p:nvPr/>
        </p:nvSpPr>
        <p:spPr>
          <a:xfrm>
            <a:off x="6487294" y="10035"/>
            <a:ext cx="349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local</a:t>
            </a:r>
            <a:r>
              <a:rPr lang="en-US" dirty="0"/>
              <a:t> feature</a:t>
            </a:r>
          </a:p>
        </p:txBody>
      </p:sp>
      <p:pic>
        <p:nvPicPr>
          <p:cNvPr id="13" name="Picture 12" descr="A picture containing symmetry, pattern, white, art&#10;&#10;Description automatically generated">
            <a:extLst>
              <a:ext uri="{FF2B5EF4-FFF2-40B4-BE49-F238E27FC236}">
                <a16:creationId xmlns:a16="http://schemas.microsoft.com/office/drawing/2014/main" id="{9FFC07D7-6272-337A-569B-CCF785743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4" y="2855806"/>
            <a:ext cx="914400" cy="914400"/>
          </a:xfrm>
          <a:prstGeom prst="rect">
            <a:avLst/>
          </a:prstGeom>
        </p:spPr>
      </p:pic>
      <p:pic>
        <p:nvPicPr>
          <p:cNvPr id="17" name="Picture 16" descr="A picture containing colorfulness, majorelle blue, screenshot, electric blue&#10;&#10;Description automatically generated">
            <a:extLst>
              <a:ext uri="{FF2B5EF4-FFF2-40B4-BE49-F238E27FC236}">
                <a16:creationId xmlns:a16="http://schemas.microsoft.com/office/drawing/2014/main" id="{26B598B7-CA36-80B8-89E4-8F6C4E958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4" y="2877267"/>
            <a:ext cx="914400" cy="914400"/>
          </a:xfrm>
          <a:prstGeom prst="rect">
            <a:avLst/>
          </a:prstGeom>
        </p:spPr>
      </p:pic>
      <p:pic>
        <p:nvPicPr>
          <p:cNvPr id="22" name="Picture 21" descr="A picture containing colorfulness, pattern, triangle, creative arts&#10;&#10;Description automatically generated">
            <a:extLst>
              <a:ext uri="{FF2B5EF4-FFF2-40B4-BE49-F238E27FC236}">
                <a16:creationId xmlns:a16="http://schemas.microsoft.com/office/drawing/2014/main" id="{613AB5D1-33A3-F4A4-FDF1-654AC616A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2" y="2863814"/>
            <a:ext cx="914400" cy="914400"/>
          </a:xfrm>
          <a:prstGeom prst="rect">
            <a:avLst/>
          </a:prstGeom>
        </p:spPr>
      </p:pic>
      <p:pic>
        <p:nvPicPr>
          <p:cNvPr id="26" name="Picture 25" descr="A picture containing pattern&#10;&#10;Description automatically generated with low confidence">
            <a:extLst>
              <a:ext uri="{FF2B5EF4-FFF2-40B4-BE49-F238E27FC236}">
                <a16:creationId xmlns:a16="http://schemas.microsoft.com/office/drawing/2014/main" id="{3BCD47C9-CEE4-7A0A-672D-62CEA5D48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2" y="3852086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83DBE8ED-8FBD-6B6B-27A1-A0AF5BAA26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28" y="3855443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pattern, art, lilac&#10;&#10;Description automatically generated">
            <a:extLst>
              <a:ext uri="{FF2B5EF4-FFF2-40B4-BE49-F238E27FC236}">
                <a16:creationId xmlns:a16="http://schemas.microsoft.com/office/drawing/2014/main" id="{FDD6FA30-8E78-1920-9856-738AACE38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54" y="3852086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black, screenshot&#10;&#10;Description automatically generated">
            <a:extLst>
              <a:ext uri="{FF2B5EF4-FFF2-40B4-BE49-F238E27FC236}">
                <a16:creationId xmlns:a16="http://schemas.microsoft.com/office/drawing/2014/main" id="{B4394C3D-0598-B880-C23F-F4A06946EC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2" y="4823788"/>
            <a:ext cx="914400" cy="914400"/>
          </a:xfrm>
          <a:prstGeom prst="rect">
            <a:avLst/>
          </a:prstGeom>
        </p:spPr>
      </p:pic>
      <p:pic>
        <p:nvPicPr>
          <p:cNvPr id="36" name="Picture 35" descr="A picture containing colorfulness, fractal art, purple, electric blue&#10;&#10;Description automatically generated">
            <a:extLst>
              <a:ext uri="{FF2B5EF4-FFF2-40B4-BE49-F238E27FC236}">
                <a16:creationId xmlns:a16="http://schemas.microsoft.com/office/drawing/2014/main" id="{11F231CD-2E56-203E-257E-39E4235CBC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4" y="4841969"/>
            <a:ext cx="914400" cy="914400"/>
          </a:xfrm>
          <a:prstGeom prst="rect">
            <a:avLst/>
          </a:prstGeom>
        </p:spPr>
      </p:pic>
      <p:pic>
        <p:nvPicPr>
          <p:cNvPr id="38" name="Picture 37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7C8C56E9-FEA9-43BC-371C-55E8CA861C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54" y="4841969"/>
            <a:ext cx="914400" cy="914400"/>
          </a:xfrm>
          <a:prstGeom prst="rect">
            <a:avLst/>
          </a:prstGeom>
        </p:spPr>
      </p:pic>
      <p:pic>
        <p:nvPicPr>
          <p:cNvPr id="46" name="Picture 45" descr="A picture containing blur, blurry, black, black and white&#10;&#10;Description automatically generated">
            <a:extLst>
              <a:ext uri="{FF2B5EF4-FFF2-40B4-BE49-F238E27FC236}">
                <a16:creationId xmlns:a16="http://schemas.microsoft.com/office/drawing/2014/main" id="{5973108C-48ED-9B11-DBBF-7411010214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1" y="5842271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colorfulness, fractal art, pattern&#10;&#10;Description automatically generated">
            <a:extLst>
              <a:ext uri="{FF2B5EF4-FFF2-40B4-BE49-F238E27FC236}">
                <a16:creationId xmlns:a16="http://schemas.microsoft.com/office/drawing/2014/main" id="{F2EC0BB6-48BB-7B6F-73A1-081853FC96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72" y="5838914"/>
            <a:ext cx="914400" cy="914400"/>
          </a:xfrm>
          <a:prstGeom prst="rect">
            <a:avLst/>
          </a:prstGeom>
        </p:spPr>
      </p:pic>
      <p:pic>
        <p:nvPicPr>
          <p:cNvPr id="56" name="Picture 55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8E1735B-2B6F-A783-78C3-7E55EAB86E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86" y="5827730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pattern, symmetry, silver, grey&#10;&#10;Description automatically generated">
            <a:extLst>
              <a:ext uri="{FF2B5EF4-FFF2-40B4-BE49-F238E27FC236}">
                <a16:creationId xmlns:a16="http://schemas.microsoft.com/office/drawing/2014/main" id="{3BD156B2-E700-742C-2997-9C7D745A4A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19" y="2869976"/>
            <a:ext cx="914400" cy="914400"/>
          </a:xfrm>
          <a:prstGeom prst="rect">
            <a:avLst/>
          </a:prstGeom>
        </p:spPr>
      </p:pic>
      <p:pic>
        <p:nvPicPr>
          <p:cNvPr id="74" name="Picture 73" descr="A picture containing colorfulness, art, pattern, majorelle blue&#10;&#10;Description automatically generated">
            <a:extLst>
              <a:ext uri="{FF2B5EF4-FFF2-40B4-BE49-F238E27FC236}">
                <a16:creationId xmlns:a16="http://schemas.microsoft.com/office/drawing/2014/main" id="{7E7BB5CE-1C65-3986-97E0-B7DE7D89B8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59" y="2863814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pattern, colorfulness, art, creative arts&#10;&#10;Description automatically generated">
            <a:extLst>
              <a:ext uri="{FF2B5EF4-FFF2-40B4-BE49-F238E27FC236}">
                <a16:creationId xmlns:a16="http://schemas.microsoft.com/office/drawing/2014/main" id="{2CBFFE4C-72EC-5518-B7AF-09F86BBF7B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43" y="2845666"/>
            <a:ext cx="914400" cy="914400"/>
          </a:xfrm>
          <a:prstGeom prst="rect">
            <a:avLst/>
          </a:prstGeom>
        </p:spPr>
      </p:pic>
      <p:pic>
        <p:nvPicPr>
          <p:cNvPr id="82" name="Picture 81" descr="A picture containing black, black and white, white&#10;&#10;Description automatically generated">
            <a:extLst>
              <a:ext uri="{FF2B5EF4-FFF2-40B4-BE49-F238E27FC236}">
                <a16:creationId xmlns:a16="http://schemas.microsoft.com/office/drawing/2014/main" id="{3CFEAE25-6F97-AC96-14B2-BE39B2A099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48" y="3860539"/>
            <a:ext cx="914400" cy="914400"/>
          </a:xfrm>
          <a:prstGeom prst="rect">
            <a:avLst/>
          </a:prstGeom>
        </p:spPr>
      </p:pic>
      <p:pic>
        <p:nvPicPr>
          <p:cNvPr id="86" name="Picture 85" descr="A picture containing colorfulness, fractal art, purple, kaleidoscope&#10;&#10;Description automatically generated">
            <a:extLst>
              <a:ext uri="{FF2B5EF4-FFF2-40B4-BE49-F238E27FC236}">
                <a16:creationId xmlns:a16="http://schemas.microsoft.com/office/drawing/2014/main" id="{C51D2715-5F2E-0A84-3AE2-FAD4F4FF65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09" y="3823693"/>
            <a:ext cx="914400" cy="914400"/>
          </a:xfrm>
          <a:prstGeom prst="rect">
            <a:avLst/>
          </a:prstGeom>
        </p:spPr>
      </p:pic>
      <p:pic>
        <p:nvPicPr>
          <p:cNvPr id="95" name="Picture 94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CBD303BE-EF8B-4AEB-7204-44642428E39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3820587"/>
            <a:ext cx="914400" cy="914400"/>
          </a:xfrm>
          <a:prstGeom prst="rect">
            <a:avLst/>
          </a:prstGeom>
        </p:spPr>
      </p:pic>
      <p:pic>
        <p:nvPicPr>
          <p:cNvPr id="99" name="Picture 98" descr="A picture containing blurry, black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BEFBA33E-98E8-141F-5660-798C5D51A5D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77" y="4851102"/>
            <a:ext cx="914400" cy="914400"/>
          </a:xfrm>
          <a:prstGeom prst="rect">
            <a:avLst/>
          </a:prstGeom>
        </p:spPr>
      </p:pic>
      <p:pic>
        <p:nvPicPr>
          <p:cNvPr id="107" name="Picture 106" descr="A picture containing colorfulness, fractal art, purple, violet&#10;&#10;Description automatically generated">
            <a:extLst>
              <a:ext uri="{FF2B5EF4-FFF2-40B4-BE49-F238E27FC236}">
                <a16:creationId xmlns:a16="http://schemas.microsoft.com/office/drawing/2014/main" id="{761DA832-35E5-4874-7BC3-D76070F16AF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73" y="4823788"/>
            <a:ext cx="914400" cy="914400"/>
          </a:xfrm>
          <a:prstGeom prst="rect">
            <a:avLst/>
          </a:prstGeom>
        </p:spPr>
      </p:pic>
      <p:pic>
        <p:nvPicPr>
          <p:cNvPr id="109" name="Picture 108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02F0813B-0EF3-28CC-63F8-7298464C1A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4816622"/>
            <a:ext cx="914400" cy="914400"/>
          </a:xfrm>
          <a:prstGeom prst="rect">
            <a:avLst/>
          </a:prstGeom>
        </p:spPr>
      </p:pic>
      <p:pic>
        <p:nvPicPr>
          <p:cNvPr id="111" name="Picture 110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507D030D-0ABB-1ACC-6928-FEE1D92AE5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23" y="5838914"/>
            <a:ext cx="914400" cy="914400"/>
          </a:xfrm>
          <a:prstGeom prst="rect">
            <a:avLst/>
          </a:prstGeom>
        </p:spPr>
      </p:pic>
      <p:pic>
        <p:nvPicPr>
          <p:cNvPr id="113" name="Picture 112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5724893D-D4D8-A45F-15BD-99D54B4844B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59" y="5853235"/>
            <a:ext cx="914400" cy="914400"/>
          </a:xfrm>
          <a:prstGeom prst="rect">
            <a:avLst/>
          </a:prstGeom>
        </p:spPr>
      </p:pic>
      <p:pic>
        <p:nvPicPr>
          <p:cNvPr id="115" name="Picture 114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552ACBB9-7835-A8A1-38CB-D84962ACEE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5838914"/>
            <a:ext cx="914400" cy="914400"/>
          </a:xfrm>
          <a:prstGeom prst="rect">
            <a:avLst/>
          </a:prstGeom>
        </p:spPr>
      </p:pic>
      <p:pic>
        <p:nvPicPr>
          <p:cNvPr id="117" name="Picture 116" descr="A picture containing art, black and white&#10;&#10;Description automatically generated with low confidence">
            <a:extLst>
              <a:ext uri="{FF2B5EF4-FFF2-40B4-BE49-F238E27FC236}">
                <a16:creationId xmlns:a16="http://schemas.microsoft.com/office/drawing/2014/main" id="{A83170EE-0921-6D63-D879-05B45F321E0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36" y="2802821"/>
            <a:ext cx="914400" cy="914400"/>
          </a:xfrm>
          <a:prstGeom prst="rect">
            <a:avLst/>
          </a:prstGeom>
        </p:spPr>
      </p:pic>
      <p:pic>
        <p:nvPicPr>
          <p:cNvPr id="119" name="Picture 118" descr="A picture containing text, colorfulness, screenshot, graphics&#10;&#10;Description automatically generated">
            <a:extLst>
              <a:ext uri="{FF2B5EF4-FFF2-40B4-BE49-F238E27FC236}">
                <a16:creationId xmlns:a16="http://schemas.microsoft.com/office/drawing/2014/main" id="{990E6940-79EC-A28F-7110-077B42874D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736" y="2810829"/>
            <a:ext cx="914400" cy="914400"/>
          </a:xfrm>
          <a:prstGeom prst="rect">
            <a:avLst/>
          </a:prstGeom>
        </p:spPr>
      </p:pic>
      <p:pic>
        <p:nvPicPr>
          <p:cNvPr id="124" name="Picture 123" descr="A picture containing triangle, pattern, colorfulness, text&#10;&#10;Description automatically generated">
            <a:extLst>
              <a:ext uri="{FF2B5EF4-FFF2-40B4-BE49-F238E27FC236}">
                <a16:creationId xmlns:a16="http://schemas.microsoft.com/office/drawing/2014/main" id="{45E650A9-6765-245B-9891-78DE2D94FC1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920" y="2800764"/>
            <a:ext cx="914400" cy="9144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6719180-21FD-F7C5-619E-40B9F8B1064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30" y="3791667"/>
            <a:ext cx="914400" cy="914400"/>
          </a:xfrm>
          <a:prstGeom prst="rect">
            <a:avLst/>
          </a:prstGeom>
        </p:spPr>
      </p:pic>
      <p:pic>
        <p:nvPicPr>
          <p:cNvPr id="129" name="Picture 128" descr="A picture containing colorfulness, fractal art, purple, violet&#10;&#10;Description automatically generated">
            <a:extLst>
              <a:ext uri="{FF2B5EF4-FFF2-40B4-BE49-F238E27FC236}">
                <a16:creationId xmlns:a16="http://schemas.microsoft.com/office/drawing/2014/main" id="{2E7EA73D-AB1C-01E6-97D0-1A4EF9AD97F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82" y="3791122"/>
            <a:ext cx="914400" cy="914400"/>
          </a:xfrm>
          <a:prstGeom prst="rect">
            <a:avLst/>
          </a:prstGeom>
        </p:spPr>
      </p:pic>
      <p:pic>
        <p:nvPicPr>
          <p:cNvPr id="133" name="Picture 132" descr="A picture containing colorfulness, pattern, art, lilac&#10;&#10;Description automatically generated">
            <a:extLst>
              <a:ext uri="{FF2B5EF4-FFF2-40B4-BE49-F238E27FC236}">
                <a16:creationId xmlns:a16="http://schemas.microsoft.com/office/drawing/2014/main" id="{9D8B0E19-1CC4-CD31-39FD-BA69AA02814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222" y="3770206"/>
            <a:ext cx="914400" cy="914400"/>
          </a:xfrm>
          <a:prstGeom prst="rect">
            <a:avLst/>
          </a:prstGeom>
        </p:spPr>
      </p:pic>
      <p:pic>
        <p:nvPicPr>
          <p:cNvPr id="137" name="Picture 136" descr="A picture containing black, screenshot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FA649612-99DD-2815-7477-002E9A54A7E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85" y="4755914"/>
            <a:ext cx="914400" cy="914400"/>
          </a:xfrm>
          <a:prstGeom prst="rect">
            <a:avLst/>
          </a:prstGeom>
        </p:spPr>
      </p:pic>
      <p:pic>
        <p:nvPicPr>
          <p:cNvPr id="141" name="Picture 140" descr="A picture containing colorfulness, purple, violet, fractal art&#10;&#10;Description automatically generated">
            <a:extLst>
              <a:ext uri="{FF2B5EF4-FFF2-40B4-BE49-F238E27FC236}">
                <a16:creationId xmlns:a16="http://schemas.microsoft.com/office/drawing/2014/main" id="{D18E9231-5029-D964-2344-2A30C83FEF6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411" y="4774939"/>
            <a:ext cx="914400" cy="914400"/>
          </a:xfrm>
          <a:prstGeom prst="rect">
            <a:avLst/>
          </a:prstGeom>
        </p:spPr>
      </p:pic>
      <p:pic>
        <p:nvPicPr>
          <p:cNvPr id="146" name="Picture 145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68909DD7-CCB7-2E4C-43A0-D3EB579B723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45" y="4771338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blur, blurry, black, black and white&#10;&#10;Description automatically generated">
            <a:extLst>
              <a:ext uri="{FF2B5EF4-FFF2-40B4-BE49-F238E27FC236}">
                <a16:creationId xmlns:a16="http://schemas.microsoft.com/office/drawing/2014/main" id="{834D801F-9078-E9DC-4C4A-94242F3EE45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30" y="5744760"/>
            <a:ext cx="914400" cy="914400"/>
          </a:xfrm>
          <a:prstGeom prst="rect">
            <a:avLst/>
          </a:prstGeom>
        </p:spPr>
      </p:pic>
      <p:pic>
        <p:nvPicPr>
          <p:cNvPr id="159" name="Picture 158" descr="A picture containing colorfulness, pattern, purple&#10;&#10;Description automatically generated">
            <a:extLst>
              <a:ext uri="{FF2B5EF4-FFF2-40B4-BE49-F238E27FC236}">
                <a16:creationId xmlns:a16="http://schemas.microsoft.com/office/drawing/2014/main" id="{92FAFAA3-A7BA-B791-C402-CD2E81E8D78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82" y="5737889"/>
            <a:ext cx="914400" cy="914400"/>
          </a:xfrm>
          <a:prstGeom prst="rect">
            <a:avLst/>
          </a:prstGeom>
        </p:spPr>
      </p:pic>
      <p:pic>
        <p:nvPicPr>
          <p:cNvPr id="163" name="Picture 162" descr="A picture containing colorfulness, graphics, lilac, pattern&#10;&#10;Description automatically generated">
            <a:extLst>
              <a:ext uri="{FF2B5EF4-FFF2-40B4-BE49-F238E27FC236}">
                <a16:creationId xmlns:a16="http://schemas.microsoft.com/office/drawing/2014/main" id="{E97B63E8-0D1A-063B-4451-D0E440BA6D2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45" y="5738188"/>
            <a:ext cx="914400" cy="914400"/>
          </a:xfrm>
          <a:prstGeom prst="rect">
            <a:avLst/>
          </a:prstGeom>
        </p:spPr>
      </p:pic>
      <p:pic>
        <p:nvPicPr>
          <p:cNvPr id="167" name="Picture 166" descr="A picture containing white, screenshot, design&#10;&#10;Description automatically generated">
            <a:extLst>
              <a:ext uri="{FF2B5EF4-FFF2-40B4-BE49-F238E27FC236}">
                <a16:creationId xmlns:a16="http://schemas.microsoft.com/office/drawing/2014/main" id="{2FB038F1-39EE-13F3-0FF8-F4AD6453E19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36" y="2855806"/>
            <a:ext cx="914400" cy="914400"/>
          </a:xfrm>
          <a:prstGeom prst="rect">
            <a:avLst/>
          </a:prstGeom>
        </p:spPr>
      </p:pic>
      <p:pic>
        <p:nvPicPr>
          <p:cNvPr id="171" name="Picture 170" descr="A picture containing colorfulness, screenshot, electric blue, graphics&#10;&#10;Description automatically generated">
            <a:extLst>
              <a:ext uri="{FF2B5EF4-FFF2-40B4-BE49-F238E27FC236}">
                <a16:creationId xmlns:a16="http://schemas.microsoft.com/office/drawing/2014/main" id="{DCA40ED4-4DB6-5BA9-2C27-89232FB6F7F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5" y="2847803"/>
            <a:ext cx="914400" cy="914400"/>
          </a:xfrm>
          <a:prstGeom prst="rect">
            <a:avLst/>
          </a:prstGeom>
        </p:spPr>
      </p:pic>
      <p:pic>
        <p:nvPicPr>
          <p:cNvPr id="177" name="Picture 176" descr="A picture containing colorfulness, triangle, design&#10;&#10;Description automatically generated">
            <a:extLst>
              <a:ext uri="{FF2B5EF4-FFF2-40B4-BE49-F238E27FC236}">
                <a16:creationId xmlns:a16="http://schemas.microsoft.com/office/drawing/2014/main" id="{54EF66E7-9328-F4C5-B047-40FB19E7C3E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67" y="2839085"/>
            <a:ext cx="914400" cy="914400"/>
          </a:xfrm>
          <a:prstGeom prst="rect">
            <a:avLst/>
          </a:prstGeom>
        </p:spPr>
      </p:pic>
      <p:pic>
        <p:nvPicPr>
          <p:cNvPr id="181" name="Picture 180" descr="A picture containing white, black and white&#10;&#10;Description automatically generated">
            <a:extLst>
              <a:ext uri="{FF2B5EF4-FFF2-40B4-BE49-F238E27FC236}">
                <a16:creationId xmlns:a16="http://schemas.microsoft.com/office/drawing/2014/main" id="{2481BD2E-CB2B-AE83-88B8-02B73579F32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46" y="3797482"/>
            <a:ext cx="914400" cy="914400"/>
          </a:xfrm>
          <a:prstGeom prst="rect">
            <a:avLst/>
          </a:prstGeom>
        </p:spPr>
      </p:pic>
      <p:pic>
        <p:nvPicPr>
          <p:cNvPr id="183" name="Picture 182" descr="A picture containing colorfulness, fractal art, screenshot&#10;&#10;Description automatically generated">
            <a:extLst>
              <a:ext uri="{FF2B5EF4-FFF2-40B4-BE49-F238E27FC236}">
                <a16:creationId xmlns:a16="http://schemas.microsoft.com/office/drawing/2014/main" id="{4DF2FE4D-0869-B884-2DDD-2C288AA3258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21" y="3794452"/>
            <a:ext cx="914400" cy="914400"/>
          </a:xfrm>
          <a:prstGeom prst="rect">
            <a:avLst/>
          </a:prstGeom>
        </p:spPr>
      </p:pic>
      <p:pic>
        <p:nvPicPr>
          <p:cNvPr id="185" name="Picture 184" descr="A picture containing colorfulness, triangle, pattern, graphics&#10;&#10;Description automatically generated">
            <a:extLst>
              <a:ext uri="{FF2B5EF4-FFF2-40B4-BE49-F238E27FC236}">
                <a16:creationId xmlns:a16="http://schemas.microsoft.com/office/drawing/2014/main" id="{14D2EE69-59FB-2871-C97D-653472D8CE3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90" y="3810892"/>
            <a:ext cx="914400" cy="914400"/>
          </a:xfrm>
          <a:prstGeom prst="rect">
            <a:avLst/>
          </a:prstGeom>
        </p:spPr>
      </p:pic>
      <p:pic>
        <p:nvPicPr>
          <p:cNvPr id="187" name="Picture 186" descr="A picture containing screenshot, black, black and white&#10;&#10;Description automatically generated">
            <a:extLst>
              <a:ext uri="{FF2B5EF4-FFF2-40B4-BE49-F238E27FC236}">
                <a16:creationId xmlns:a16="http://schemas.microsoft.com/office/drawing/2014/main" id="{047A7613-A4E2-509E-83ED-6E7586BCC04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92" y="4775485"/>
            <a:ext cx="914400" cy="914400"/>
          </a:xfrm>
          <a:prstGeom prst="rect">
            <a:avLst/>
          </a:prstGeom>
        </p:spPr>
      </p:pic>
      <p:pic>
        <p:nvPicPr>
          <p:cNvPr id="189" name="Picture 188" descr="A picture containing colorfulness, purple, art, electric blue&#10;&#10;Description automatically generated">
            <a:extLst>
              <a:ext uri="{FF2B5EF4-FFF2-40B4-BE49-F238E27FC236}">
                <a16:creationId xmlns:a16="http://schemas.microsoft.com/office/drawing/2014/main" id="{94B0E087-3C54-CABC-E3DA-3A922AA5811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1" y="4777331"/>
            <a:ext cx="914400" cy="914400"/>
          </a:xfrm>
          <a:prstGeom prst="rect">
            <a:avLst/>
          </a:prstGeom>
        </p:spPr>
      </p:pic>
      <p:pic>
        <p:nvPicPr>
          <p:cNvPr id="191" name="Picture 190" descr="A picture containing colorfulness, pattern, graphics, art&#10;&#10;Description automatically generated">
            <a:extLst>
              <a:ext uri="{FF2B5EF4-FFF2-40B4-BE49-F238E27FC236}">
                <a16:creationId xmlns:a16="http://schemas.microsoft.com/office/drawing/2014/main" id="{D14EAF3E-C0E2-F352-A2F5-B5688E9ABAA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46" y="4761488"/>
            <a:ext cx="914400" cy="914400"/>
          </a:xfrm>
          <a:prstGeom prst="rect">
            <a:avLst/>
          </a:prstGeom>
        </p:spPr>
      </p:pic>
      <p:pic>
        <p:nvPicPr>
          <p:cNvPr id="193" name="Picture 192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7BB92B06-48BD-218F-9953-2D2CD8FE4C1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11" y="5744760"/>
            <a:ext cx="914400" cy="914400"/>
          </a:xfrm>
          <a:prstGeom prst="rect">
            <a:avLst/>
          </a:prstGeom>
        </p:spPr>
      </p:pic>
      <p:pic>
        <p:nvPicPr>
          <p:cNvPr id="195" name="Picture 194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D832255B-6CC3-2445-B5B5-16210463C79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620" y="5756369"/>
            <a:ext cx="914400" cy="914400"/>
          </a:xfrm>
          <a:prstGeom prst="rect">
            <a:avLst/>
          </a:prstGeom>
        </p:spPr>
      </p:pic>
      <p:pic>
        <p:nvPicPr>
          <p:cNvPr id="197" name="Picture 196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FE2B0045-E4CA-BE36-8EA4-538663F5770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054" y="5772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6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B33E8001-F706-3444-3B5A-F89CA2C63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5D77DFB6-37E4-F317-AB53-50751219B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F44AB-53E3-28B0-8CE0-A01C9467203B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9320A8-05DD-030D-2444-CC486C2559C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597013-6CE8-785E-6486-CF75866EF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2F3227-AEC6-AF8D-CF0A-02B1EF873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954A51-A013-3281-C38F-74DF5F6EFE27}"/>
              </a:ext>
            </a:extLst>
          </p:cNvPr>
          <p:cNvSpPr txBox="1"/>
          <p:nvPr/>
        </p:nvSpPr>
        <p:spPr>
          <a:xfrm>
            <a:off x="384739" y="5380672"/>
            <a:ext cx="1153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contrast is very low (contrast reduce 121-140), the model tends to have high accuracy when image size is larger than 56*56.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with contrast reduce 121-140 have the lowest contrast.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larger than 56*56, low contrast tends to have high accuracy. While when image size is lower than 56*56, high contrast tends to have high accuracy. </a:t>
            </a:r>
          </a:p>
        </p:txBody>
      </p:sp>
    </p:spTree>
    <p:extLst>
      <p:ext uri="{BB962C8B-B14F-4D97-AF65-F5344CB8AC3E}">
        <p14:creationId xmlns:p14="http://schemas.microsoft.com/office/powerpoint/2010/main" val="35100238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121-140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15" y="76881"/>
            <a:ext cx="3187864" cy="120656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F28574C-EA2F-406D-EEE8-4F9CD1D7D084}"/>
              </a:ext>
            </a:extLst>
          </p:cNvPr>
          <p:cNvGrpSpPr/>
          <p:nvPr/>
        </p:nvGrpSpPr>
        <p:grpSpPr>
          <a:xfrm>
            <a:off x="-79581" y="2457227"/>
            <a:ext cx="4161039" cy="3938844"/>
            <a:chOff x="577582" y="2451816"/>
            <a:chExt cx="4161039" cy="39388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86AAC3-E1D3-42F2-A909-4E1517CCC26F}"/>
                </a:ext>
              </a:extLst>
            </p:cNvPr>
            <p:cNvGrpSpPr/>
            <p:nvPr/>
          </p:nvGrpSpPr>
          <p:grpSpPr>
            <a:xfrm>
              <a:off x="1086921" y="2451816"/>
              <a:ext cx="3651700" cy="271075"/>
              <a:chOff x="791358" y="1464898"/>
              <a:chExt cx="3651700" cy="27107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879F5A-2683-97CE-C932-453E72742D76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3A3486-0DC7-EEB9-1272-A0C98A2A4E15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3E91B2-1A5A-280F-8BD7-212BCA511EBE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80257-9132-B54E-4E34-878AFC123D57}"/>
                </a:ext>
              </a:extLst>
            </p:cNvPr>
            <p:cNvSpPr txBox="1"/>
            <p:nvPr/>
          </p:nvSpPr>
          <p:spPr>
            <a:xfrm>
              <a:off x="577582" y="516290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161319-8BA1-64DF-09E2-408363FFD349}"/>
                </a:ext>
              </a:extLst>
            </p:cNvPr>
            <p:cNvSpPr txBox="1"/>
            <p:nvPr/>
          </p:nvSpPr>
          <p:spPr>
            <a:xfrm>
              <a:off x="607310" y="3133288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34AFE2-9579-5981-DBFF-BBA92F0AF659}"/>
                </a:ext>
              </a:extLst>
            </p:cNvPr>
            <p:cNvSpPr txBox="1"/>
            <p:nvPr/>
          </p:nvSpPr>
          <p:spPr>
            <a:xfrm>
              <a:off x="612168" y="6144439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001531-B9BC-F30C-0061-9B16452FB745}"/>
                </a:ext>
              </a:extLst>
            </p:cNvPr>
            <p:cNvSpPr txBox="1"/>
            <p:nvPr/>
          </p:nvSpPr>
          <p:spPr>
            <a:xfrm>
              <a:off x="577582" y="4181365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E84444D-E62B-C4C3-01A5-ACC833CAAFD9}"/>
              </a:ext>
            </a:extLst>
          </p:cNvPr>
          <p:cNvGrpSpPr/>
          <p:nvPr/>
        </p:nvGrpSpPr>
        <p:grpSpPr>
          <a:xfrm>
            <a:off x="6039830" y="2578022"/>
            <a:ext cx="4084873" cy="3902303"/>
            <a:chOff x="6750606" y="2546605"/>
            <a:chExt cx="4084873" cy="390230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672FCF1-6E99-EDB2-37D0-1BCE9724B2BD}"/>
                </a:ext>
              </a:extLst>
            </p:cNvPr>
            <p:cNvGrpSpPr/>
            <p:nvPr/>
          </p:nvGrpSpPr>
          <p:grpSpPr>
            <a:xfrm>
              <a:off x="7183779" y="2546605"/>
              <a:ext cx="3651700" cy="271075"/>
              <a:chOff x="791358" y="1464898"/>
              <a:chExt cx="3651700" cy="27107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DCA7FE-249D-295E-44B3-1B4A47E6FAD2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309B80-5BC5-AF06-A327-C194B4101DEA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E9633E-898D-CBB5-694E-4A076AB734A8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B7E5BF-984A-51F7-8F12-248AFFE02C32}"/>
                </a:ext>
              </a:extLst>
            </p:cNvPr>
            <p:cNvSpPr txBox="1"/>
            <p:nvPr/>
          </p:nvSpPr>
          <p:spPr>
            <a:xfrm>
              <a:off x="6750606" y="5187126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74FF4-8A33-CF1B-929C-7BB124A124E0}"/>
                </a:ext>
              </a:extLst>
            </p:cNvPr>
            <p:cNvSpPr txBox="1"/>
            <p:nvPr/>
          </p:nvSpPr>
          <p:spPr>
            <a:xfrm>
              <a:off x="6750606" y="314388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24E9B7-CD5D-BF4E-3D51-D1B7EB281745}"/>
                </a:ext>
              </a:extLst>
            </p:cNvPr>
            <p:cNvSpPr txBox="1"/>
            <p:nvPr/>
          </p:nvSpPr>
          <p:spPr>
            <a:xfrm>
              <a:off x="6750606" y="6202687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7147761-99A7-7581-2653-592C30C7E7A9}"/>
                </a:ext>
              </a:extLst>
            </p:cNvPr>
            <p:cNvSpPr txBox="1"/>
            <p:nvPr/>
          </p:nvSpPr>
          <p:spPr>
            <a:xfrm>
              <a:off x="6755053" y="4165504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pic>
        <p:nvPicPr>
          <p:cNvPr id="60" name="Picture 59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646E97B6-C5FC-C126-4EEE-298993269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9" y="1513758"/>
            <a:ext cx="917701" cy="9144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BE559C9-3C7B-C148-E18F-064FECB09058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11" name="Picture 11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EAC782F6-5DBE-AA4F-47E5-0DD6DF86C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29" y="1585641"/>
            <a:ext cx="914400" cy="9144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7E4D428-A2FE-ECD9-A21E-F0CFBCDBAF8C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09AA93-49B2-8F32-A067-F3FDB2639D7F}"/>
              </a:ext>
            </a:extLst>
          </p:cNvPr>
          <p:cNvSpPr txBox="1"/>
          <p:nvPr/>
        </p:nvSpPr>
        <p:spPr>
          <a:xfrm>
            <a:off x="9273143" y="2583249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569F723-BCDD-C14F-683B-9A6DAB100E7A}"/>
              </a:ext>
            </a:extLst>
          </p:cNvPr>
          <p:cNvSpPr txBox="1"/>
          <p:nvPr/>
        </p:nvSpPr>
        <p:spPr>
          <a:xfrm>
            <a:off x="11108845" y="2578022"/>
            <a:ext cx="1083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127F5DE-0ED5-1BCA-A4D0-32B1F2F0C089}"/>
              </a:ext>
            </a:extLst>
          </p:cNvPr>
          <p:cNvSpPr txBox="1"/>
          <p:nvPr/>
        </p:nvSpPr>
        <p:spPr>
          <a:xfrm>
            <a:off x="10173768" y="2580871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64" name="Picture 16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4044FB02-B99E-F058-C745-02FEE01C1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87" y="1624547"/>
            <a:ext cx="914400" cy="9144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6A33B6DA-456B-E7E4-1499-7CDC64954015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72" name="Picture 171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254214C-64CC-1DB1-9295-DE705DC6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1503063"/>
            <a:ext cx="917701" cy="9144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E596B69-D387-3D4B-A643-F792D7AA71EA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1DF10F3-C36B-43BD-27EA-4A67798E6D3E}"/>
              </a:ext>
            </a:extLst>
          </p:cNvPr>
          <p:cNvSpPr txBox="1"/>
          <p:nvPr/>
        </p:nvSpPr>
        <p:spPr>
          <a:xfrm>
            <a:off x="3277019" y="2474361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3A19B10-1151-18F1-5220-2552AD4D70D5}"/>
              </a:ext>
            </a:extLst>
          </p:cNvPr>
          <p:cNvSpPr txBox="1"/>
          <p:nvPr/>
        </p:nvSpPr>
        <p:spPr>
          <a:xfrm>
            <a:off x="5130653" y="2499215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F32E59C-9108-E775-D484-0806952F1665}"/>
              </a:ext>
            </a:extLst>
          </p:cNvPr>
          <p:cNvSpPr txBox="1"/>
          <p:nvPr/>
        </p:nvSpPr>
        <p:spPr>
          <a:xfrm>
            <a:off x="4220790" y="2486788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" name="Picture 1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92489FD-D1AA-2C4E-0281-079E793C8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844" y="6585"/>
            <a:ext cx="2086792" cy="156509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75F00D-E0AD-28BC-B807-14BD6F586719}"/>
              </a:ext>
            </a:extLst>
          </p:cNvPr>
          <p:cNvCxnSpPr>
            <a:cxnSpLocks/>
          </p:cNvCxnSpPr>
          <p:nvPr/>
        </p:nvCxnSpPr>
        <p:spPr>
          <a:xfrm>
            <a:off x="11371906" y="186909"/>
            <a:ext cx="0" cy="125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F43E02-97DD-FE2A-72AB-8F338468177E}"/>
              </a:ext>
            </a:extLst>
          </p:cNvPr>
          <p:cNvSpPr txBox="1"/>
          <p:nvPr/>
        </p:nvSpPr>
        <p:spPr>
          <a:xfrm>
            <a:off x="6983745" y="560399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1 -</a:t>
            </a:r>
          </a:p>
        </p:txBody>
      </p:sp>
      <p:pic>
        <p:nvPicPr>
          <p:cNvPr id="19" name="Picture 18" descr="A grey square with triangles&#10;&#10;Description automatically generated with low confidence">
            <a:extLst>
              <a:ext uri="{FF2B5EF4-FFF2-40B4-BE49-F238E27FC236}">
                <a16:creationId xmlns:a16="http://schemas.microsoft.com/office/drawing/2014/main" id="{57B53BBF-530C-7A36-DD6C-18942DC80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67" y="2770089"/>
            <a:ext cx="914400" cy="914400"/>
          </a:xfrm>
          <a:prstGeom prst="rect">
            <a:avLst/>
          </a:prstGeom>
        </p:spPr>
      </p:pic>
      <p:pic>
        <p:nvPicPr>
          <p:cNvPr id="22" name="Picture 21" descr="A picture containing colorfulness, electric blue, screenshot, blue&#10;&#10;Description automatically generated">
            <a:extLst>
              <a:ext uri="{FF2B5EF4-FFF2-40B4-BE49-F238E27FC236}">
                <a16:creationId xmlns:a16="http://schemas.microsoft.com/office/drawing/2014/main" id="{635392C7-5E6B-DD3F-4155-F9E85401B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49" y="2741560"/>
            <a:ext cx="914400" cy="914400"/>
          </a:xfrm>
          <a:prstGeom prst="rect">
            <a:avLst/>
          </a:prstGeom>
        </p:spPr>
      </p:pic>
      <p:pic>
        <p:nvPicPr>
          <p:cNvPr id="26" name="Picture 25" descr="A picture containing rectangle, pattern, colorfulness, turquoise&#10;&#10;Description automatically generated">
            <a:extLst>
              <a:ext uri="{FF2B5EF4-FFF2-40B4-BE49-F238E27FC236}">
                <a16:creationId xmlns:a16="http://schemas.microsoft.com/office/drawing/2014/main" id="{A9A7C383-6C95-8191-5F44-A6BB98C0D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53" y="2728302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screenshot, black, black and white, grey&#10;&#10;Description automatically generated">
            <a:extLst>
              <a:ext uri="{FF2B5EF4-FFF2-40B4-BE49-F238E27FC236}">
                <a16:creationId xmlns:a16="http://schemas.microsoft.com/office/drawing/2014/main" id="{A157E2F2-F5C3-305C-2927-B80BEAF52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82" y="3716453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screenshot, electric blue, majorelle blue&#10;&#10;Description automatically generated">
            <a:extLst>
              <a:ext uri="{FF2B5EF4-FFF2-40B4-BE49-F238E27FC236}">
                <a16:creationId xmlns:a16="http://schemas.microsoft.com/office/drawing/2014/main" id="{E87A6FE7-BBCD-4B87-4574-45E43E08D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37" y="3688593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rectangle, colorfulness, screenshot, green&#10;&#10;Description automatically generated">
            <a:extLst>
              <a:ext uri="{FF2B5EF4-FFF2-40B4-BE49-F238E27FC236}">
                <a16:creationId xmlns:a16="http://schemas.microsoft.com/office/drawing/2014/main" id="{EF97037C-123D-FE82-D827-7433C4A7DC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53" y="3664429"/>
            <a:ext cx="914400" cy="914400"/>
          </a:xfrm>
          <a:prstGeom prst="rect">
            <a:avLst/>
          </a:prstGeom>
        </p:spPr>
      </p:pic>
      <p:pic>
        <p:nvPicPr>
          <p:cNvPr id="36" name="Picture 35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52E68072-8CB3-3D6F-F991-339AE2D733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19" y="4662817"/>
            <a:ext cx="914400" cy="914400"/>
          </a:xfrm>
          <a:prstGeom prst="rect">
            <a:avLst/>
          </a:prstGeom>
        </p:spPr>
      </p:pic>
      <p:pic>
        <p:nvPicPr>
          <p:cNvPr id="38" name="Picture 37" descr="A picture containing colorfulness, purple, electric blue&#10;&#10;Description automatically generated">
            <a:extLst>
              <a:ext uri="{FF2B5EF4-FFF2-40B4-BE49-F238E27FC236}">
                <a16:creationId xmlns:a16="http://schemas.microsoft.com/office/drawing/2014/main" id="{5A719042-DFEB-620A-FD50-3B93F326AF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37" y="4662817"/>
            <a:ext cx="914400" cy="914400"/>
          </a:xfrm>
          <a:prstGeom prst="rect">
            <a:avLst/>
          </a:prstGeom>
        </p:spPr>
      </p:pic>
      <p:pic>
        <p:nvPicPr>
          <p:cNvPr id="40" name="Picture 39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06284D53-BAC1-94F3-3C21-97F6E64F32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72" y="4654121"/>
            <a:ext cx="914400" cy="914400"/>
          </a:xfrm>
          <a:prstGeom prst="rect">
            <a:avLst/>
          </a:prstGeom>
        </p:spPr>
      </p:pic>
      <p:pic>
        <p:nvPicPr>
          <p:cNvPr id="42" name="Picture 41" descr="A picture containing blur, black, black and white, blurry&#10;&#10;Description automatically generated">
            <a:extLst>
              <a:ext uri="{FF2B5EF4-FFF2-40B4-BE49-F238E27FC236}">
                <a16:creationId xmlns:a16="http://schemas.microsoft.com/office/drawing/2014/main" id="{82935565-B4E1-3D7F-C564-A5B34A56B3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31" y="5609181"/>
            <a:ext cx="914400" cy="914400"/>
          </a:xfrm>
          <a:prstGeom prst="rect">
            <a:avLst/>
          </a:prstGeom>
        </p:spPr>
      </p:pic>
      <p:pic>
        <p:nvPicPr>
          <p:cNvPr id="44" name="Picture 43" descr="A picture containing colorfulness, electric blue, rainbow&#10;&#10;Description automatically generated">
            <a:extLst>
              <a:ext uri="{FF2B5EF4-FFF2-40B4-BE49-F238E27FC236}">
                <a16:creationId xmlns:a16="http://schemas.microsoft.com/office/drawing/2014/main" id="{E2325719-9E93-6E98-4556-241835521B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90" y="5614967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colorfulness, purple, screenshot, rainbow&#10;&#10;Description automatically generated">
            <a:extLst>
              <a:ext uri="{FF2B5EF4-FFF2-40B4-BE49-F238E27FC236}">
                <a16:creationId xmlns:a16="http://schemas.microsoft.com/office/drawing/2014/main" id="{EFDD3696-762E-2CFC-EE10-A57B1AC3CC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49" y="5623695"/>
            <a:ext cx="914400" cy="914400"/>
          </a:xfrm>
          <a:prstGeom prst="rect">
            <a:avLst/>
          </a:prstGeom>
        </p:spPr>
      </p:pic>
      <p:pic>
        <p:nvPicPr>
          <p:cNvPr id="52" name="Picture 51" descr="A picture containing black, rectangle, pattern, screenshot&#10;&#10;Description automatically generated">
            <a:extLst>
              <a:ext uri="{FF2B5EF4-FFF2-40B4-BE49-F238E27FC236}">
                <a16:creationId xmlns:a16="http://schemas.microsoft.com/office/drawing/2014/main" id="{2F68E595-98A5-137E-59E5-A5821DD3EB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5" y="2761430"/>
            <a:ext cx="914400" cy="914400"/>
          </a:xfrm>
          <a:prstGeom prst="rect">
            <a:avLst/>
          </a:prstGeom>
        </p:spPr>
      </p:pic>
      <p:pic>
        <p:nvPicPr>
          <p:cNvPr id="54" name="Picture 53" descr="A picture containing colorfulness, yellow, pattern, rectangle&#10;&#10;Description automatically generated">
            <a:extLst>
              <a:ext uri="{FF2B5EF4-FFF2-40B4-BE49-F238E27FC236}">
                <a16:creationId xmlns:a16="http://schemas.microsoft.com/office/drawing/2014/main" id="{E7067922-75E0-B1C3-083C-4D2C221CC2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1" y="2780807"/>
            <a:ext cx="914400" cy="914400"/>
          </a:xfrm>
          <a:prstGeom prst="rect">
            <a:avLst/>
          </a:prstGeom>
        </p:spPr>
      </p:pic>
      <p:pic>
        <p:nvPicPr>
          <p:cNvPr id="58" name="Picture 57" descr="A picture containing rectangle, colorfulness, pattern, child art&#10;&#10;Description automatically generated">
            <a:extLst>
              <a:ext uri="{FF2B5EF4-FFF2-40B4-BE49-F238E27FC236}">
                <a16:creationId xmlns:a16="http://schemas.microsoft.com/office/drawing/2014/main" id="{B4B9349B-741E-44EC-D1C5-89A0576B81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85" y="2770089"/>
            <a:ext cx="914400" cy="914400"/>
          </a:xfrm>
          <a:prstGeom prst="rect">
            <a:avLst/>
          </a:prstGeom>
        </p:spPr>
      </p:pic>
      <p:pic>
        <p:nvPicPr>
          <p:cNvPr id="61" name="Picture 60" descr="A picture containing screenshot, white, black, rectangle&#10;&#10;Description automatically generated">
            <a:extLst>
              <a:ext uri="{FF2B5EF4-FFF2-40B4-BE49-F238E27FC236}">
                <a16:creationId xmlns:a16="http://schemas.microsoft.com/office/drawing/2014/main" id="{C42A7823-843C-0659-3BD2-79FCD13DA4F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3" y="3739721"/>
            <a:ext cx="914400" cy="914400"/>
          </a:xfrm>
          <a:prstGeom prst="rect">
            <a:avLst/>
          </a:prstGeom>
        </p:spPr>
      </p:pic>
      <p:pic>
        <p:nvPicPr>
          <p:cNvPr id="73" name="Picture 72" descr="A picture containing colorfulness, purple, electric blue, violet&#10;&#10;Description automatically generated">
            <a:extLst>
              <a:ext uri="{FF2B5EF4-FFF2-40B4-BE49-F238E27FC236}">
                <a16:creationId xmlns:a16="http://schemas.microsoft.com/office/drawing/2014/main" id="{8AF53EE3-2E0E-CD90-393D-83173E26CC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96" y="3741734"/>
            <a:ext cx="914400" cy="914400"/>
          </a:xfrm>
          <a:prstGeom prst="rect">
            <a:avLst/>
          </a:prstGeom>
        </p:spPr>
      </p:pic>
      <p:pic>
        <p:nvPicPr>
          <p:cNvPr id="76" name="Picture 75" descr="A picture containing purple, colorfulness, lilac, rectangle&#10;&#10;Description automatically generated">
            <a:extLst>
              <a:ext uri="{FF2B5EF4-FFF2-40B4-BE49-F238E27FC236}">
                <a16:creationId xmlns:a16="http://schemas.microsoft.com/office/drawing/2014/main" id="{1BDC71DF-92B6-1A26-BB03-A8D4FE4710E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41" y="3726276"/>
            <a:ext cx="914400" cy="914400"/>
          </a:xfrm>
          <a:prstGeom prst="rect">
            <a:avLst/>
          </a:prstGeom>
        </p:spPr>
      </p:pic>
      <p:pic>
        <p:nvPicPr>
          <p:cNvPr id="79" name="Picture 78" descr="A picture containing blurry, black, white, screenshot&#10;&#10;Description automatically generated">
            <a:extLst>
              <a:ext uri="{FF2B5EF4-FFF2-40B4-BE49-F238E27FC236}">
                <a16:creationId xmlns:a16="http://schemas.microsoft.com/office/drawing/2014/main" id="{CD7B9411-958E-4470-AFE1-7190B5B484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3" y="4686335"/>
            <a:ext cx="914400" cy="914400"/>
          </a:xfrm>
          <a:prstGeom prst="rect">
            <a:avLst/>
          </a:prstGeom>
        </p:spPr>
      </p:pic>
      <p:pic>
        <p:nvPicPr>
          <p:cNvPr id="81" name="Picture 80" descr="A picture containing colorfulness, purple, electric blue, violet&#10;&#10;Description automatically generated">
            <a:extLst>
              <a:ext uri="{FF2B5EF4-FFF2-40B4-BE49-F238E27FC236}">
                <a16:creationId xmlns:a16="http://schemas.microsoft.com/office/drawing/2014/main" id="{B26135D7-A205-8635-AF47-33D6FAD65E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18" y="4693016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colorfulness, purple, violet, lilac&#10;&#10;Description automatically generated">
            <a:extLst>
              <a:ext uri="{FF2B5EF4-FFF2-40B4-BE49-F238E27FC236}">
                <a16:creationId xmlns:a16="http://schemas.microsoft.com/office/drawing/2014/main" id="{415837B7-E355-1235-5CE1-45293A73E0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25" y="4682463"/>
            <a:ext cx="914400" cy="914400"/>
          </a:xfrm>
          <a:prstGeom prst="rect">
            <a:avLst/>
          </a:prstGeom>
        </p:spPr>
      </p:pic>
      <p:pic>
        <p:nvPicPr>
          <p:cNvPr id="87" name="Picture 86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9CFC273F-8F29-237E-5109-85675E8321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5622527"/>
            <a:ext cx="914400" cy="914400"/>
          </a:xfrm>
          <a:prstGeom prst="rect">
            <a:avLst/>
          </a:prstGeom>
        </p:spPr>
      </p:pic>
      <p:pic>
        <p:nvPicPr>
          <p:cNvPr id="89" name="Picture 88" descr="A picture containing colorfulness, screenshot, electric blue&#10;&#10;Description automatically generated">
            <a:extLst>
              <a:ext uri="{FF2B5EF4-FFF2-40B4-BE49-F238E27FC236}">
                <a16:creationId xmlns:a16="http://schemas.microsoft.com/office/drawing/2014/main" id="{73F9F021-554A-5D82-26CA-3BCF67F39AE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18" y="5614967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colorfulness, purple, screenshot&#10;&#10;Description automatically generated">
            <a:extLst>
              <a:ext uri="{FF2B5EF4-FFF2-40B4-BE49-F238E27FC236}">
                <a16:creationId xmlns:a16="http://schemas.microsoft.com/office/drawing/2014/main" id="{A465E5E9-6C4E-4301-166D-115F891C2C3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81" y="5622527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art, black and white&#10;&#10;Description automatically generated with low confidence">
            <a:extLst>
              <a:ext uri="{FF2B5EF4-FFF2-40B4-BE49-F238E27FC236}">
                <a16:creationId xmlns:a16="http://schemas.microsoft.com/office/drawing/2014/main" id="{8054FD00-5C4E-0275-6DB4-466C699D83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2830044"/>
            <a:ext cx="914400" cy="914400"/>
          </a:xfrm>
          <a:prstGeom prst="rect">
            <a:avLst/>
          </a:prstGeom>
        </p:spPr>
      </p:pic>
      <p:pic>
        <p:nvPicPr>
          <p:cNvPr id="101" name="Picture 100" descr="A picture containing colorfulness, screenshot, line, pattern&#10;&#10;Description automatically generated">
            <a:extLst>
              <a:ext uri="{FF2B5EF4-FFF2-40B4-BE49-F238E27FC236}">
                <a16:creationId xmlns:a16="http://schemas.microsoft.com/office/drawing/2014/main" id="{0194BEB2-9B01-4E61-9C83-DA022AF389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34" y="2827092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olorfulness, triangle, pattern, line&#10;&#10;Description automatically generated">
            <a:extLst>
              <a:ext uri="{FF2B5EF4-FFF2-40B4-BE49-F238E27FC236}">
                <a16:creationId xmlns:a16="http://schemas.microsoft.com/office/drawing/2014/main" id="{6463D035-AB67-3A59-A08F-22D010610C0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05" y="2790311"/>
            <a:ext cx="914400" cy="914400"/>
          </a:xfrm>
          <a:prstGeom prst="rect">
            <a:avLst/>
          </a:prstGeom>
        </p:spPr>
      </p:pic>
      <p:pic>
        <p:nvPicPr>
          <p:cNvPr id="110" name="Picture 109" descr="A close-up of a square&#10;&#10;Description automatically generated with low confidence">
            <a:extLst>
              <a:ext uri="{FF2B5EF4-FFF2-40B4-BE49-F238E27FC236}">
                <a16:creationId xmlns:a16="http://schemas.microsoft.com/office/drawing/2014/main" id="{1EF1AB6E-C936-7047-5745-DAA93E5EC90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3781109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olorfulness, screenshot, child art, art&#10;&#10;Description automatically generated">
            <a:extLst>
              <a:ext uri="{FF2B5EF4-FFF2-40B4-BE49-F238E27FC236}">
                <a16:creationId xmlns:a16="http://schemas.microsoft.com/office/drawing/2014/main" id="{084A55A1-929C-798E-25FF-335522A3E9C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74" y="3778616"/>
            <a:ext cx="914400" cy="914400"/>
          </a:xfrm>
          <a:prstGeom prst="rect">
            <a:avLst/>
          </a:prstGeom>
        </p:spPr>
      </p:pic>
      <p:pic>
        <p:nvPicPr>
          <p:cNvPr id="119" name="Picture 118" descr="A picture containing pattern, colorfulness, triangle, creative arts&#10;&#10;Description automatically generated">
            <a:extLst>
              <a:ext uri="{FF2B5EF4-FFF2-40B4-BE49-F238E27FC236}">
                <a16:creationId xmlns:a16="http://schemas.microsoft.com/office/drawing/2014/main" id="{D457797E-C194-7978-6309-92857410938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43" y="3768063"/>
            <a:ext cx="914400" cy="914400"/>
          </a:xfrm>
          <a:prstGeom prst="rect">
            <a:avLst/>
          </a:prstGeom>
        </p:spPr>
      </p:pic>
      <p:pic>
        <p:nvPicPr>
          <p:cNvPr id="123" name="Picture 122" descr="A picture containing screenshot, black, black and white, white&#10;&#10;Description automatically generated">
            <a:extLst>
              <a:ext uri="{FF2B5EF4-FFF2-40B4-BE49-F238E27FC236}">
                <a16:creationId xmlns:a16="http://schemas.microsoft.com/office/drawing/2014/main" id="{A8E16FCE-178D-AE62-C7CC-1BA6481B45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4745815"/>
            <a:ext cx="914400" cy="914400"/>
          </a:xfrm>
          <a:prstGeom prst="rect">
            <a:avLst/>
          </a:prstGeom>
        </p:spPr>
      </p:pic>
      <p:pic>
        <p:nvPicPr>
          <p:cNvPr id="127" name="Picture 126" descr="A picture containing colorfulness, purple, psychedelic&#10;&#10;Description automatically generated">
            <a:extLst>
              <a:ext uri="{FF2B5EF4-FFF2-40B4-BE49-F238E27FC236}">
                <a16:creationId xmlns:a16="http://schemas.microsoft.com/office/drawing/2014/main" id="{6189BCC5-E1ED-A1A8-380A-7FD593311FC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08" y="4761343"/>
            <a:ext cx="914400" cy="914400"/>
          </a:xfrm>
          <a:prstGeom prst="rect">
            <a:avLst/>
          </a:prstGeom>
        </p:spPr>
      </p:pic>
      <p:pic>
        <p:nvPicPr>
          <p:cNvPr id="131" name="Picture 130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77D512C2-DE35-AD2E-47F5-4622024C6FE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43" y="4745815"/>
            <a:ext cx="914400" cy="914400"/>
          </a:xfrm>
          <a:prstGeom prst="rect">
            <a:avLst/>
          </a:prstGeom>
        </p:spPr>
      </p:pic>
      <p:pic>
        <p:nvPicPr>
          <p:cNvPr id="135" name="Picture 134" descr="A blurry image of a white square&#10;&#10;Description automatically generated with low confidence">
            <a:extLst>
              <a:ext uri="{FF2B5EF4-FFF2-40B4-BE49-F238E27FC236}">
                <a16:creationId xmlns:a16="http://schemas.microsoft.com/office/drawing/2014/main" id="{2BCA6B9E-3275-5E97-DAAC-D529D52DA01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19" y="5692650"/>
            <a:ext cx="914400" cy="914400"/>
          </a:xfrm>
          <a:prstGeom prst="rect">
            <a:avLst/>
          </a:prstGeom>
        </p:spPr>
      </p:pic>
      <p:pic>
        <p:nvPicPr>
          <p:cNvPr id="142" name="Picture 141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64DC895D-2B30-5191-349C-88F5F069665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08" y="5723567"/>
            <a:ext cx="914400" cy="914400"/>
          </a:xfrm>
          <a:prstGeom prst="rect">
            <a:avLst/>
          </a:prstGeom>
        </p:spPr>
      </p:pic>
      <p:pic>
        <p:nvPicPr>
          <p:cNvPr id="146" name="Picture 145" descr="A picture containing colorfulness, graphics, lilac, pattern&#10;&#10;Description automatically generated">
            <a:extLst>
              <a:ext uri="{FF2B5EF4-FFF2-40B4-BE49-F238E27FC236}">
                <a16:creationId xmlns:a16="http://schemas.microsoft.com/office/drawing/2014/main" id="{EB3640C2-8873-E41D-F67F-338FACFB363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93" y="5723567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white, origami, pattern, design&#10;&#10;Description automatically generated">
            <a:extLst>
              <a:ext uri="{FF2B5EF4-FFF2-40B4-BE49-F238E27FC236}">
                <a16:creationId xmlns:a16="http://schemas.microsoft.com/office/drawing/2014/main" id="{1C5B64D0-46A4-2D9D-4EA8-81DEADBD8D2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387" y="2837536"/>
            <a:ext cx="914400" cy="914400"/>
          </a:xfrm>
          <a:prstGeom prst="rect">
            <a:avLst/>
          </a:prstGeom>
        </p:spPr>
      </p:pic>
      <p:pic>
        <p:nvPicPr>
          <p:cNvPr id="154" name="Picture 153" descr="A picture containing colorfulness, electric blue, majorelle blue, aqua&#10;&#10;Description automatically generated">
            <a:extLst>
              <a:ext uri="{FF2B5EF4-FFF2-40B4-BE49-F238E27FC236}">
                <a16:creationId xmlns:a16="http://schemas.microsoft.com/office/drawing/2014/main" id="{1385EB43-C489-D611-3A8C-FB9660715B4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852" y="2830867"/>
            <a:ext cx="914400" cy="914400"/>
          </a:xfrm>
          <a:prstGeom prst="rect">
            <a:avLst/>
          </a:prstGeom>
        </p:spPr>
      </p:pic>
      <p:pic>
        <p:nvPicPr>
          <p:cNvPr id="158" name="Picture 157" descr="A picture containing colorfulness, triangle, creative arts&#10;&#10;Description automatically generated">
            <a:extLst>
              <a:ext uri="{FF2B5EF4-FFF2-40B4-BE49-F238E27FC236}">
                <a16:creationId xmlns:a16="http://schemas.microsoft.com/office/drawing/2014/main" id="{400A22A1-6275-A8B7-51F8-E47A0D82C14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236" y="2845480"/>
            <a:ext cx="914400" cy="914400"/>
          </a:xfrm>
          <a:prstGeom prst="rect">
            <a:avLst/>
          </a:prstGeom>
        </p:spPr>
      </p:pic>
      <p:pic>
        <p:nvPicPr>
          <p:cNvPr id="162" name="Picture 161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F002285F-7D11-06C2-52C3-1616C2D4AC0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85" y="3821370"/>
            <a:ext cx="914400" cy="914400"/>
          </a:xfrm>
          <a:prstGeom prst="rect">
            <a:avLst/>
          </a:prstGeom>
        </p:spPr>
      </p:pic>
      <p:pic>
        <p:nvPicPr>
          <p:cNvPr id="168" name="Picture 167" descr="A picture containing colorfulness, fractal art, screenshot&#10;&#10;Description automatically generated">
            <a:extLst>
              <a:ext uri="{FF2B5EF4-FFF2-40B4-BE49-F238E27FC236}">
                <a16:creationId xmlns:a16="http://schemas.microsoft.com/office/drawing/2014/main" id="{C3AF3930-963C-05DC-B1CC-C5BBE53EECB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852" y="3825416"/>
            <a:ext cx="914400" cy="914400"/>
          </a:xfrm>
          <a:prstGeom prst="rect">
            <a:avLst/>
          </a:prstGeom>
        </p:spPr>
      </p:pic>
      <p:pic>
        <p:nvPicPr>
          <p:cNvPr id="177" name="Picture 176" descr="A picture containing colorfulness, pattern, graphics, art&#10;&#10;Description automatically generated">
            <a:extLst>
              <a:ext uri="{FF2B5EF4-FFF2-40B4-BE49-F238E27FC236}">
                <a16:creationId xmlns:a16="http://schemas.microsoft.com/office/drawing/2014/main" id="{4F9E5BF2-42C6-750D-C5E0-36F7E1A8A72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236" y="3778944"/>
            <a:ext cx="914400" cy="914400"/>
          </a:xfrm>
          <a:prstGeom prst="rect">
            <a:avLst/>
          </a:prstGeom>
        </p:spPr>
      </p:pic>
      <p:pic>
        <p:nvPicPr>
          <p:cNvPr id="181" name="Picture 180" descr="A picture containing black, screenshot, black and white, white&#10;&#10;Description automatically generated">
            <a:extLst>
              <a:ext uri="{FF2B5EF4-FFF2-40B4-BE49-F238E27FC236}">
                <a16:creationId xmlns:a16="http://schemas.microsoft.com/office/drawing/2014/main" id="{02B3516B-0D6D-FE19-12BC-017B84412E5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85" y="4761343"/>
            <a:ext cx="914400" cy="914400"/>
          </a:xfrm>
          <a:prstGeom prst="rect">
            <a:avLst/>
          </a:prstGeom>
        </p:spPr>
      </p:pic>
      <p:pic>
        <p:nvPicPr>
          <p:cNvPr id="185" name="Picture 184" descr="A picture containing colorfulness, violet, purple, magenta&#10;&#10;Description automatically generated">
            <a:extLst>
              <a:ext uri="{FF2B5EF4-FFF2-40B4-BE49-F238E27FC236}">
                <a16:creationId xmlns:a16="http://schemas.microsoft.com/office/drawing/2014/main" id="{9475B8E7-5CF9-25E1-9CDF-A0C22400D2B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6" y="4778578"/>
            <a:ext cx="914400" cy="914400"/>
          </a:xfrm>
          <a:prstGeom prst="rect">
            <a:avLst/>
          </a:prstGeom>
        </p:spPr>
      </p:pic>
      <p:pic>
        <p:nvPicPr>
          <p:cNvPr id="189" name="Picture 188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AC120071-CC00-3BBA-7B88-1F4E0F9F73B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479" y="4735770"/>
            <a:ext cx="914400" cy="914400"/>
          </a:xfrm>
          <a:prstGeom prst="rect">
            <a:avLst/>
          </a:prstGeom>
        </p:spPr>
      </p:pic>
      <p:pic>
        <p:nvPicPr>
          <p:cNvPr id="191" name="Picture 190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A0BD8BB9-1384-279D-386F-FD5EEB0C785F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00" y="5720464"/>
            <a:ext cx="914400" cy="914400"/>
          </a:xfrm>
          <a:prstGeom prst="rect">
            <a:avLst/>
          </a:prstGeom>
        </p:spPr>
      </p:pic>
      <p:pic>
        <p:nvPicPr>
          <p:cNvPr id="193" name="Picture 192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C273E5A6-529F-AC17-33DD-4906494B80F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389" y="5707749"/>
            <a:ext cx="914400" cy="914400"/>
          </a:xfrm>
          <a:prstGeom prst="rect">
            <a:avLst/>
          </a:prstGeom>
        </p:spPr>
      </p:pic>
      <p:pic>
        <p:nvPicPr>
          <p:cNvPr id="195" name="Picture 194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4B75265C-B856-61E0-EBDC-460D78098B7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479" y="5692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9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E2B7B-355C-F5B2-9875-B8B18047065C}"/>
              </a:ext>
            </a:extLst>
          </p:cNvPr>
          <p:cNvSpPr txBox="1"/>
          <p:nvPr/>
        </p:nvSpPr>
        <p:spPr>
          <a:xfrm>
            <a:off x="1456653" y="2659559"/>
            <a:ext cx="9278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Weights Visualization for training epoch</a:t>
            </a:r>
          </a:p>
        </p:txBody>
      </p:sp>
    </p:spTree>
    <p:extLst>
      <p:ext uri="{BB962C8B-B14F-4D97-AF65-F5344CB8AC3E}">
        <p14:creationId xmlns:p14="http://schemas.microsoft.com/office/powerpoint/2010/main" val="1918889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6C1C46-4D16-10D8-F3E9-732524AE2E8B}"/>
              </a:ext>
            </a:extLst>
          </p:cNvPr>
          <p:cNvSpPr txBox="1"/>
          <p:nvPr/>
        </p:nvSpPr>
        <p:spPr>
          <a:xfrm>
            <a:off x="242561" y="1165002"/>
            <a:ext cx="234707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 0/14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0.7301 Acc: 0.5000</a:t>
            </a:r>
          </a:p>
          <a:p>
            <a:r>
              <a:rPr lang="en-US" dirty="0"/>
              <a:t>valid Loss: 0.6970 Acc: 0.5000</a:t>
            </a:r>
          </a:p>
          <a:p>
            <a:endParaRPr lang="en-US" dirty="0"/>
          </a:p>
          <a:p>
            <a:r>
              <a:rPr lang="en-US" dirty="0"/>
              <a:t>Epoch 1/14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0.7495 Acc: 0.5500</a:t>
            </a:r>
          </a:p>
          <a:p>
            <a:r>
              <a:rPr lang="en-US" dirty="0"/>
              <a:t>valid Loss: 0.7012 Acc: 0.5000</a:t>
            </a:r>
          </a:p>
          <a:p>
            <a:endParaRPr lang="en-US" dirty="0"/>
          </a:p>
          <a:p>
            <a:r>
              <a:rPr lang="en-US" dirty="0"/>
              <a:t>Epoch 2/14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0.6168 Acc: 0.6500</a:t>
            </a:r>
          </a:p>
          <a:p>
            <a:r>
              <a:rPr lang="en-US" dirty="0"/>
              <a:t>valid Loss: 0.6973 Acc: 0.5000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8AD51-1E99-18DF-0416-2B19FAF0563A}"/>
              </a:ext>
            </a:extLst>
          </p:cNvPr>
          <p:cNvSpPr txBox="1"/>
          <p:nvPr/>
        </p:nvSpPr>
        <p:spPr>
          <a:xfrm>
            <a:off x="8921217" y="828379"/>
            <a:ext cx="327078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Epoch 11/14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0.0837 Acc: 1.0000</a:t>
            </a:r>
          </a:p>
          <a:p>
            <a:r>
              <a:rPr lang="en-US" dirty="0"/>
              <a:t>valid Loss: 0.3313 Acc: 0.8500</a:t>
            </a:r>
          </a:p>
          <a:p>
            <a:endParaRPr lang="en-US" dirty="0"/>
          </a:p>
          <a:p>
            <a:r>
              <a:rPr lang="en-US" dirty="0"/>
              <a:t>Epoch 12/14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0.1208 Acc: 1.0000</a:t>
            </a:r>
          </a:p>
          <a:p>
            <a:r>
              <a:rPr lang="en-US" dirty="0"/>
              <a:t>valid Loss: 0.2472 Acc: 0.9000</a:t>
            </a:r>
          </a:p>
          <a:p>
            <a:endParaRPr lang="en-US" dirty="0"/>
          </a:p>
          <a:p>
            <a:r>
              <a:rPr lang="en-US" dirty="0"/>
              <a:t>Epoch 13/14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0.1130 Acc: 1.0000</a:t>
            </a:r>
          </a:p>
          <a:p>
            <a:r>
              <a:rPr lang="en-US" dirty="0"/>
              <a:t>valid Loss: 0.2015 Acc: 0.9500</a:t>
            </a:r>
          </a:p>
          <a:p>
            <a:endParaRPr lang="en-US" dirty="0"/>
          </a:p>
          <a:p>
            <a:r>
              <a:rPr lang="en-US" dirty="0"/>
              <a:t>Epoch 14/14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0.0423 Acc: 1.0000</a:t>
            </a:r>
          </a:p>
          <a:p>
            <a:r>
              <a:rPr lang="en-US" dirty="0"/>
              <a:t>valid Loss: 0.1831 Acc: 1.0000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17E22-CD14-D4E6-7722-42F83B13BF4C}"/>
              </a:ext>
            </a:extLst>
          </p:cNvPr>
          <p:cNvSpPr txBox="1"/>
          <p:nvPr/>
        </p:nvSpPr>
        <p:spPr>
          <a:xfrm>
            <a:off x="2832197" y="1185260"/>
            <a:ext cx="327078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 3/14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0.6540 Acc: 0.6000</a:t>
            </a:r>
          </a:p>
          <a:p>
            <a:r>
              <a:rPr lang="en-US" dirty="0"/>
              <a:t>valid Loss: 0.7438 Acc: 0.5000</a:t>
            </a:r>
          </a:p>
          <a:p>
            <a:endParaRPr lang="en-US" sz="1800" dirty="0"/>
          </a:p>
          <a:p>
            <a:r>
              <a:rPr lang="en-US" sz="1800" dirty="0"/>
              <a:t>Epoch 4/14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0.3446 Acc: 0.9500</a:t>
            </a:r>
          </a:p>
          <a:p>
            <a:r>
              <a:rPr lang="en-US" sz="1800" dirty="0"/>
              <a:t>valid Loss: 0.7817 Acc: 0.5000</a:t>
            </a:r>
          </a:p>
          <a:p>
            <a:endParaRPr lang="en-US" sz="1800" dirty="0"/>
          </a:p>
          <a:p>
            <a:r>
              <a:rPr lang="en-US" sz="1800" dirty="0"/>
              <a:t>Epoch 5/14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0.2234 Acc: 1.0000</a:t>
            </a:r>
          </a:p>
          <a:p>
            <a:r>
              <a:rPr lang="en-US" sz="1800" dirty="0"/>
              <a:t>valid Loss: 0.7793 Acc: 0.5000</a:t>
            </a:r>
          </a:p>
          <a:p>
            <a:endParaRPr lang="en-US" sz="1800" dirty="0"/>
          </a:p>
          <a:p>
            <a:r>
              <a:rPr lang="en-US" sz="1800" dirty="0"/>
              <a:t>Epoch 6/14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0.1651 Acc: 1.0000</a:t>
            </a:r>
          </a:p>
          <a:p>
            <a:r>
              <a:rPr lang="en-US" sz="1800" dirty="0"/>
              <a:t>valid Loss: 0.8221 Acc: 0.5000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A415C-2498-A7CB-0BE5-5F7335323CD4}"/>
              </a:ext>
            </a:extLst>
          </p:cNvPr>
          <p:cNvSpPr txBox="1"/>
          <p:nvPr/>
        </p:nvSpPr>
        <p:spPr>
          <a:xfrm>
            <a:off x="5875544" y="877241"/>
            <a:ext cx="363840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/>
              <a:t>Epoch 7/14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0.1020 Acc: 1.0000</a:t>
            </a:r>
          </a:p>
          <a:p>
            <a:r>
              <a:rPr lang="en-US" sz="1800" dirty="0"/>
              <a:t>valid Loss: 0.8366 Acc: 0.5000</a:t>
            </a:r>
          </a:p>
          <a:p>
            <a:endParaRPr lang="en-US" sz="1800" dirty="0"/>
          </a:p>
          <a:p>
            <a:r>
              <a:rPr lang="en-US" sz="1800" dirty="0"/>
              <a:t>Epoch 8/14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0.2883 Acc: 0.8500</a:t>
            </a:r>
          </a:p>
          <a:p>
            <a:r>
              <a:rPr lang="en-US" sz="1800" dirty="0"/>
              <a:t>valid Loss: 0.7808 Acc: 0.5000</a:t>
            </a:r>
          </a:p>
          <a:p>
            <a:endParaRPr lang="en-US" sz="1800" dirty="0"/>
          </a:p>
          <a:p>
            <a:r>
              <a:rPr lang="en-US" sz="1800" dirty="0"/>
              <a:t>Epoch 9/14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0.0846 Acc: 1.0000</a:t>
            </a:r>
          </a:p>
          <a:p>
            <a:r>
              <a:rPr lang="en-US" sz="1800" dirty="0"/>
              <a:t>valid Loss: 0.6682 Acc: 0.5500</a:t>
            </a:r>
          </a:p>
          <a:p>
            <a:endParaRPr lang="en-US" sz="1800" dirty="0"/>
          </a:p>
          <a:p>
            <a:r>
              <a:rPr lang="en-US" sz="1800" dirty="0"/>
              <a:t>Epoch 10/14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0.1084 Acc: 1.0000</a:t>
            </a:r>
          </a:p>
          <a:p>
            <a:r>
              <a:rPr lang="en-US" sz="1800" dirty="0"/>
              <a:t>valid Loss: 0.4900 Acc: 0.6000</a:t>
            </a:r>
          </a:p>
          <a:p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EC8EA-5F55-0C08-C17D-76F65A212E2A}"/>
              </a:ext>
            </a:extLst>
          </p:cNvPr>
          <p:cNvSpPr txBox="1"/>
          <p:nvPr/>
        </p:nvSpPr>
        <p:spPr>
          <a:xfrm>
            <a:off x="172759" y="145355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Images for each epoch 10</a:t>
            </a:r>
          </a:p>
        </p:txBody>
      </p:sp>
    </p:spTree>
    <p:extLst>
      <p:ext uri="{BB962C8B-B14F-4D97-AF65-F5344CB8AC3E}">
        <p14:creationId xmlns:p14="http://schemas.microsoft.com/office/powerpoint/2010/main" val="4011439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B9EFA39-C72E-D0FF-46F6-D22E255666E0}"/>
              </a:ext>
            </a:extLst>
          </p:cNvPr>
          <p:cNvGrpSpPr/>
          <p:nvPr/>
        </p:nvGrpSpPr>
        <p:grpSpPr>
          <a:xfrm>
            <a:off x="5620990" y="2785629"/>
            <a:ext cx="914400" cy="3657600"/>
            <a:chOff x="5543018" y="2723707"/>
            <a:chExt cx="914400" cy="3657600"/>
          </a:xfrm>
        </p:grpSpPr>
        <p:pic>
          <p:nvPicPr>
            <p:cNvPr id="4" name="Picture 3" descr="A picture containing colorfulness, fractal art, purple, art&#10;&#10;Description automatically generated">
              <a:extLst>
                <a:ext uri="{FF2B5EF4-FFF2-40B4-BE49-F238E27FC236}">
                  <a16:creationId xmlns:a16="http://schemas.microsoft.com/office/drawing/2014/main" id="{090FAC42-3D48-B658-6F50-245A7B3F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5466907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 descr="A picture containing colorfulness, electric blue, majorelle blue, blue&#10;&#10;Description automatically generated">
              <a:extLst>
                <a:ext uri="{FF2B5EF4-FFF2-40B4-BE49-F238E27FC236}">
                  <a16:creationId xmlns:a16="http://schemas.microsoft.com/office/drawing/2014/main" id="{43439588-7452-E057-44E0-C408286F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2723707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 descr="A picture containing colorfulness, fractal art, art&#10;&#10;Description automatically generated">
              <a:extLst>
                <a:ext uri="{FF2B5EF4-FFF2-40B4-BE49-F238E27FC236}">
                  <a16:creationId xmlns:a16="http://schemas.microsoft.com/office/drawing/2014/main" id="{ED5DE0B2-4FEA-1FB4-4E2E-CF119D25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3638107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 descr="A picture containing colorfulness, fractal art, psychedelic art, art&#10;&#10;Description automatically generated">
              <a:extLst>
                <a:ext uri="{FF2B5EF4-FFF2-40B4-BE49-F238E27FC236}">
                  <a16:creationId xmlns:a16="http://schemas.microsoft.com/office/drawing/2014/main" id="{D44660BA-D3E2-5DB4-C99B-F7FE0D3F3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4552507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823DD7-1BFD-60A6-4035-32D767CE00AF}"/>
              </a:ext>
            </a:extLst>
          </p:cNvPr>
          <p:cNvGrpSpPr/>
          <p:nvPr/>
        </p:nvGrpSpPr>
        <p:grpSpPr>
          <a:xfrm>
            <a:off x="1818167" y="2835249"/>
            <a:ext cx="914400" cy="3607980"/>
            <a:chOff x="1846521" y="1346791"/>
            <a:chExt cx="914400" cy="3607980"/>
          </a:xfrm>
        </p:grpSpPr>
        <p:pic>
          <p:nvPicPr>
            <p:cNvPr id="12" name="Picture 11" descr="A picture containing colorfulness, fractal art, electric blue, art&#10;&#10;Description automatically generated">
              <a:extLst>
                <a:ext uri="{FF2B5EF4-FFF2-40B4-BE49-F238E27FC236}">
                  <a16:creationId xmlns:a16="http://schemas.microsoft.com/office/drawing/2014/main" id="{EBD4D0EE-831C-21F4-3EAB-F15BFB854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4040371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 descr="A picture containing colorfulness, majorelle blue, electric blue, blue&#10;&#10;Description automatically generated">
              <a:extLst>
                <a:ext uri="{FF2B5EF4-FFF2-40B4-BE49-F238E27FC236}">
                  <a16:creationId xmlns:a16="http://schemas.microsoft.com/office/drawing/2014/main" id="{AD9C4504-49CB-C2E6-6B00-31D71DAC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1346791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 descr="A picture containing colorfulness, fractal art, purple, electric blue&#10;&#10;Description automatically generated">
              <a:extLst>
                <a:ext uri="{FF2B5EF4-FFF2-40B4-BE49-F238E27FC236}">
                  <a16:creationId xmlns:a16="http://schemas.microsoft.com/office/drawing/2014/main" id="{7D0B4694-B7E1-A58E-E69B-72DEF4D34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2261191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 descr="A picture containing colorfulness, fractal art, purple, psychedelic&#10;&#10;Description automatically generated">
              <a:extLst>
                <a:ext uri="{FF2B5EF4-FFF2-40B4-BE49-F238E27FC236}">
                  <a16:creationId xmlns:a16="http://schemas.microsoft.com/office/drawing/2014/main" id="{D3DE3BFA-4911-2418-B206-6B1F0F7E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3150781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69D76D-C057-0E68-0956-A2A7F69E22CA}"/>
              </a:ext>
            </a:extLst>
          </p:cNvPr>
          <p:cNvSpPr txBox="1"/>
          <p:nvPr/>
        </p:nvSpPr>
        <p:spPr>
          <a:xfrm>
            <a:off x="46065" y="511660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F558A-7773-48AF-65AA-B8D650613D81}"/>
              </a:ext>
            </a:extLst>
          </p:cNvPr>
          <p:cNvSpPr txBox="1"/>
          <p:nvPr/>
        </p:nvSpPr>
        <p:spPr>
          <a:xfrm>
            <a:off x="75793" y="308698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7722C-7750-DCB2-B235-D6FC3C99F685}"/>
              </a:ext>
            </a:extLst>
          </p:cNvPr>
          <p:cNvSpPr txBox="1"/>
          <p:nvPr/>
        </p:nvSpPr>
        <p:spPr>
          <a:xfrm>
            <a:off x="80651" y="6098137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462A5D-C58E-0192-F308-9368C7222534}"/>
              </a:ext>
            </a:extLst>
          </p:cNvPr>
          <p:cNvSpPr txBox="1"/>
          <p:nvPr/>
        </p:nvSpPr>
        <p:spPr>
          <a:xfrm>
            <a:off x="46065" y="413506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960893-9A96-23A4-E623-C69A18B05BA0}"/>
              </a:ext>
            </a:extLst>
          </p:cNvPr>
          <p:cNvSpPr txBox="1"/>
          <p:nvPr/>
        </p:nvSpPr>
        <p:spPr>
          <a:xfrm>
            <a:off x="1893691" y="249473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1B40A-5586-4516-0434-3D10070F8E5C}"/>
              </a:ext>
            </a:extLst>
          </p:cNvPr>
          <p:cNvSpPr txBox="1"/>
          <p:nvPr/>
        </p:nvSpPr>
        <p:spPr>
          <a:xfrm>
            <a:off x="5620990" y="2445119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10</a:t>
            </a:r>
          </a:p>
        </p:txBody>
      </p:sp>
      <p:pic>
        <p:nvPicPr>
          <p:cNvPr id="28" name="Picture 27" descr="A picture containing colorfulness, fractal art, purple, art&#10;&#10;Description automatically generated">
            <a:extLst>
              <a:ext uri="{FF2B5EF4-FFF2-40B4-BE49-F238E27FC236}">
                <a16:creationId xmlns:a16="http://schemas.microsoft.com/office/drawing/2014/main" id="{0260C523-A82D-9529-13C7-D0DAD05304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5566980"/>
            <a:ext cx="914400" cy="914400"/>
          </a:xfrm>
          <a:prstGeom prst="rect">
            <a:avLst/>
          </a:prstGeom>
        </p:spPr>
      </p:pic>
      <p:pic>
        <p:nvPicPr>
          <p:cNvPr id="30" name="Picture 29" descr="A picture containing colorfulness, majorelle blue, art, pattern&#10;&#10;Description automatically generated">
            <a:extLst>
              <a:ext uri="{FF2B5EF4-FFF2-40B4-BE49-F238E27FC236}">
                <a16:creationId xmlns:a16="http://schemas.microsoft.com/office/drawing/2014/main" id="{0B29A9AB-05A1-EDE0-C99A-986F3D005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2854642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fractal art, psychedelic art, electric blue&#10;&#10;Description automatically generated">
            <a:extLst>
              <a:ext uri="{FF2B5EF4-FFF2-40B4-BE49-F238E27FC236}">
                <a16:creationId xmlns:a16="http://schemas.microsoft.com/office/drawing/2014/main" id="{585B08D3-A7B4-03E1-2A4B-9B0A65658A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3743915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colorfulness, purple, fractal art, psychedelic&#10;&#10;Description automatically generated">
            <a:extLst>
              <a:ext uri="{FF2B5EF4-FFF2-40B4-BE49-F238E27FC236}">
                <a16:creationId xmlns:a16="http://schemas.microsoft.com/office/drawing/2014/main" id="{1D4229A1-D3E4-3FAA-343E-A2D3254206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4664049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8D9970-008D-48F2-42C9-DF64F444A5CF}"/>
              </a:ext>
            </a:extLst>
          </p:cNvPr>
          <p:cNvSpPr txBox="1"/>
          <p:nvPr/>
        </p:nvSpPr>
        <p:spPr>
          <a:xfrm>
            <a:off x="9268047" y="249473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DCD71-BFBB-D937-1A5F-A89433A2684F}"/>
              </a:ext>
            </a:extLst>
          </p:cNvPr>
          <p:cNvSpPr txBox="1"/>
          <p:nvPr/>
        </p:nvSpPr>
        <p:spPr>
          <a:xfrm>
            <a:off x="361930" y="839704"/>
            <a:ext cx="162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s_plus_class0</a:t>
            </a:r>
          </a:p>
        </p:txBody>
      </p:sp>
      <p:pic>
        <p:nvPicPr>
          <p:cNvPr id="39" name="Picture 38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82D1593-4EDA-153B-D2A1-B08B37F2F3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5546549"/>
            <a:ext cx="914400" cy="914400"/>
          </a:xfrm>
          <a:prstGeom prst="rect">
            <a:avLst/>
          </a:prstGeom>
        </p:spPr>
      </p:pic>
      <p:pic>
        <p:nvPicPr>
          <p:cNvPr id="41" name="Picture 40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623D5092-3A30-6EB0-0DB3-335226041F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2854642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olorfulness, pattern, art, symmetry&#10;&#10;Description automatically generated">
            <a:extLst>
              <a:ext uri="{FF2B5EF4-FFF2-40B4-BE49-F238E27FC236}">
                <a16:creationId xmlns:a16="http://schemas.microsoft.com/office/drawing/2014/main" id="{5C00170D-98D8-E898-65D0-D73A6BAFDE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3738180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colorfulness, pattern, graphics, lilac&#10;&#10;Description automatically generated">
            <a:extLst>
              <a:ext uri="{FF2B5EF4-FFF2-40B4-BE49-F238E27FC236}">
                <a16:creationId xmlns:a16="http://schemas.microsoft.com/office/drawing/2014/main" id="{6E29BB1E-68F0-3D6E-9895-096451AAEA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4652580"/>
            <a:ext cx="914400" cy="914400"/>
          </a:xfrm>
          <a:prstGeom prst="rect">
            <a:avLst/>
          </a:prstGeom>
        </p:spPr>
      </p:pic>
      <p:pic>
        <p:nvPicPr>
          <p:cNvPr id="47" name="Picture 46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0BCBD35C-B901-21AA-72E6-435E84EF5D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68" y="5526823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0B6FB721-6E4F-0F64-19D3-FBE9DE0B49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41" y="2752896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pattern, colorfulness, art, graphics&#10;&#10;Description automatically generated">
            <a:extLst>
              <a:ext uri="{FF2B5EF4-FFF2-40B4-BE49-F238E27FC236}">
                <a16:creationId xmlns:a16="http://schemas.microsoft.com/office/drawing/2014/main" id="{3B7E25C9-4A81-6C42-E6B6-F9295420D7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0" y="3702035"/>
            <a:ext cx="914400" cy="914400"/>
          </a:xfrm>
          <a:prstGeom prst="rect">
            <a:avLst/>
          </a:prstGeom>
        </p:spPr>
      </p:pic>
      <p:pic>
        <p:nvPicPr>
          <p:cNvPr id="53" name="Picture 5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DB88E6E0-86AC-EEC7-ABC3-FAA343DEEC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0" y="4614429"/>
            <a:ext cx="914400" cy="914400"/>
          </a:xfrm>
          <a:prstGeom prst="rect">
            <a:avLst/>
          </a:prstGeom>
        </p:spPr>
      </p:pic>
      <p:pic>
        <p:nvPicPr>
          <p:cNvPr id="55" name="Picture 54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E1B7C6F-16FE-35DB-EDF8-A9F0434A71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36" y="5525051"/>
            <a:ext cx="914400" cy="914400"/>
          </a:xfrm>
          <a:prstGeom prst="rect">
            <a:avLst/>
          </a:prstGeom>
        </p:spPr>
      </p:pic>
      <p:pic>
        <p:nvPicPr>
          <p:cNvPr id="57" name="Picture 56" descr="A picture containing pattern, creative arts, colorfulness, triangle&#10;&#10;Description automatically generated">
            <a:extLst>
              <a:ext uri="{FF2B5EF4-FFF2-40B4-BE49-F238E27FC236}">
                <a16:creationId xmlns:a16="http://schemas.microsoft.com/office/drawing/2014/main" id="{95109993-2ECE-8E90-91D5-C4087B4D0C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36" y="2797798"/>
            <a:ext cx="914400" cy="914400"/>
          </a:xfrm>
          <a:prstGeom prst="rect">
            <a:avLst/>
          </a:prstGeom>
        </p:spPr>
      </p:pic>
      <p:pic>
        <p:nvPicPr>
          <p:cNvPr id="59" name="Picture 58" descr="A picture containing colorfulness, pattern, art, triangle&#10;&#10;Description automatically generated">
            <a:extLst>
              <a:ext uri="{FF2B5EF4-FFF2-40B4-BE49-F238E27FC236}">
                <a16:creationId xmlns:a16="http://schemas.microsoft.com/office/drawing/2014/main" id="{5C112002-542A-8308-6828-7A407836A7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58" y="3690516"/>
            <a:ext cx="914400" cy="914400"/>
          </a:xfrm>
          <a:prstGeom prst="rect">
            <a:avLst/>
          </a:prstGeom>
        </p:spPr>
      </p:pic>
      <p:pic>
        <p:nvPicPr>
          <p:cNvPr id="61" name="Picture 60" descr="A picture containing colorfulness, pattern, lilac, purple&#10;&#10;Description automatically generated">
            <a:extLst>
              <a:ext uri="{FF2B5EF4-FFF2-40B4-BE49-F238E27FC236}">
                <a16:creationId xmlns:a16="http://schemas.microsoft.com/office/drawing/2014/main" id="{C2B310EB-8FA9-992E-0971-80C0828B1E5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58" y="4610651"/>
            <a:ext cx="914400" cy="914400"/>
          </a:xfrm>
          <a:prstGeom prst="rect">
            <a:avLst/>
          </a:prstGeom>
        </p:spPr>
      </p:pic>
      <p:pic>
        <p:nvPicPr>
          <p:cNvPr id="63" name="Picture 62" descr="A blurry image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A78CCB99-298B-10B7-02E0-9233340EE9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256" y="5553639"/>
            <a:ext cx="914400" cy="914400"/>
          </a:xfrm>
          <a:prstGeom prst="rect">
            <a:avLst/>
          </a:prstGeom>
        </p:spPr>
      </p:pic>
      <p:pic>
        <p:nvPicPr>
          <p:cNvPr id="65" name="Picture 64" descr="A picture containing pattern, symmetry, white, fabric&#10;&#10;Description automatically generated">
            <a:extLst>
              <a:ext uri="{FF2B5EF4-FFF2-40B4-BE49-F238E27FC236}">
                <a16:creationId xmlns:a16="http://schemas.microsoft.com/office/drawing/2014/main" id="{5AB271A8-FCCB-442C-19B1-60F472C9EE1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13" y="2830510"/>
            <a:ext cx="914400" cy="914400"/>
          </a:xfrm>
          <a:prstGeom prst="rect">
            <a:avLst/>
          </a:prstGeom>
        </p:spPr>
      </p:pic>
      <p:pic>
        <p:nvPicPr>
          <p:cNvPr id="67" name="Picture 66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E81E7D5E-A463-8BB8-749E-868170822F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30" y="3732346"/>
            <a:ext cx="914400" cy="914400"/>
          </a:xfrm>
          <a:prstGeom prst="rect">
            <a:avLst/>
          </a:prstGeom>
        </p:spPr>
      </p:pic>
      <p:pic>
        <p:nvPicPr>
          <p:cNvPr id="69" name="Picture 68" descr="A picture containing black, black and white, blurry, monochrome photography&#10;&#10;Description automatically generated">
            <a:extLst>
              <a:ext uri="{FF2B5EF4-FFF2-40B4-BE49-F238E27FC236}">
                <a16:creationId xmlns:a16="http://schemas.microsoft.com/office/drawing/2014/main" id="{CD9B4200-D29B-5188-24AE-E22D1E7CF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469" y="4652580"/>
            <a:ext cx="914400" cy="914400"/>
          </a:xfrm>
          <a:prstGeom prst="rect">
            <a:avLst/>
          </a:prstGeom>
        </p:spPr>
      </p:pic>
      <p:pic>
        <p:nvPicPr>
          <p:cNvPr id="71" name="Picture 70" descr="A blurry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338248A-A018-1272-761F-3D44FC68288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7" y="5551867"/>
            <a:ext cx="914400" cy="914400"/>
          </a:xfrm>
          <a:prstGeom prst="rect">
            <a:avLst/>
          </a:prstGeom>
        </p:spPr>
      </p:pic>
      <p:pic>
        <p:nvPicPr>
          <p:cNvPr id="73" name="Picture 72" descr="A picture containing pattern, art,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C0B059CC-3EBF-382F-820F-B71AA7144B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33" y="2812211"/>
            <a:ext cx="914400" cy="914400"/>
          </a:xfrm>
          <a:prstGeom prst="rect">
            <a:avLst/>
          </a:prstGeom>
        </p:spPr>
      </p:pic>
      <p:pic>
        <p:nvPicPr>
          <p:cNvPr id="75" name="Picture 74" descr="A picture containing black and white&#10;&#10;Description automatically generated">
            <a:extLst>
              <a:ext uri="{FF2B5EF4-FFF2-40B4-BE49-F238E27FC236}">
                <a16:creationId xmlns:a16="http://schemas.microsoft.com/office/drawing/2014/main" id="{D94DC4C4-85E9-C7A5-A551-27DB0D71814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7" y="3743915"/>
            <a:ext cx="914400" cy="914400"/>
          </a:xfrm>
          <a:prstGeom prst="rect">
            <a:avLst/>
          </a:prstGeom>
        </p:spPr>
      </p:pic>
      <p:pic>
        <p:nvPicPr>
          <p:cNvPr id="77" name="Picture 76" descr="A picture containing black, blurry, black and white, x-ray film&#10;&#10;Description automatically generated">
            <a:extLst>
              <a:ext uri="{FF2B5EF4-FFF2-40B4-BE49-F238E27FC236}">
                <a16:creationId xmlns:a16="http://schemas.microsoft.com/office/drawing/2014/main" id="{DFAC78D9-1EEB-E012-60A5-417ADFF0630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8" y="4652480"/>
            <a:ext cx="914400" cy="914400"/>
          </a:xfrm>
          <a:prstGeom prst="rect">
            <a:avLst/>
          </a:prstGeom>
        </p:spPr>
      </p:pic>
      <p:pic>
        <p:nvPicPr>
          <p:cNvPr id="79" name="Picture 78" descr="A blurry image of a person's head&#10;&#10;Description automatically generated with low confidence">
            <a:extLst>
              <a:ext uri="{FF2B5EF4-FFF2-40B4-BE49-F238E27FC236}">
                <a16:creationId xmlns:a16="http://schemas.microsoft.com/office/drawing/2014/main" id="{1F8AA616-7A91-B279-C442-77E1A3ABF5B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43" y="5566880"/>
            <a:ext cx="914400" cy="914400"/>
          </a:xfrm>
          <a:prstGeom prst="rect">
            <a:avLst/>
          </a:prstGeom>
        </p:spPr>
      </p:pic>
      <p:pic>
        <p:nvPicPr>
          <p:cNvPr id="81" name="Picture 80" descr="A picture containing pattern, symmetry, white, art&#10;&#10;Description automatically generated">
            <a:extLst>
              <a:ext uri="{FF2B5EF4-FFF2-40B4-BE49-F238E27FC236}">
                <a16:creationId xmlns:a16="http://schemas.microsoft.com/office/drawing/2014/main" id="{C6559C0E-F172-4996-D5F9-1901BD586B2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59" y="2859858"/>
            <a:ext cx="914400" cy="914400"/>
          </a:xfrm>
          <a:prstGeom prst="rect">
            <a:avLst/>
          </a:prstGeom>
        </p:spPr>
      </p:pic>
      <p:pic>
        <p:nvPicPr>
          <p:cNvPr id="83" name="Picture 82" descr="A picture containing black and white, tableware&#10;&#10;Description automatically generated with medium confidence">
            <a:extLst>
              <a:ext uri="{FF2B5EF4-FFF2-40B4-BE49-F238E27FC236}">
                <a16:creationId xmlns:a16="http://schemas.microsoft.com/office/drawing/2014/main" id="{597FC64D-B858-163E-CD1E-EDFBCE9BDD5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99" y="3738180"/>
            <a:ext cx="914400" cy="914400"/>
          </a:xfrm>
          <a:prstGeom prst="rect">
            <a:avLst/>
          </a:prstGeom>
        </p:spPr>
      </p:pic>
      <p:pic>
        <p:nvPicPr>
          <p:cNvPr id="85" name="Picture 84" descr="A picture containing black, black and white&#10;&#10;Description automatically generated">
            <a:extLst>
              <a:ext uri="{FF2B5EF4-FFF2-40B4-BE49-F238E27FC236}">
                <a16:creationId xmlns:a16="http://schemas.microsoft.com/office/drawing/2014/main" id="{B91D4791-80F9-5589-7991-04351AAB2FD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99" y="4665302"/>
            <a:ext cx="914400" cy="9144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1A4CAF4-4D25-407F-A5C9-A544B0FACC0B}"/>
              </a:ext>
            </a:extLst>
          </p:cNvPr>
          <p:cNvSpPr txBox="1"/>
          <p:nvPr/>
        </p:nvSpPr>
        <p:spPr>
          <a:xfrm>
            <a:off x="361930" y="1386011"/>
            <a:ext cx="1053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effectLst/>
                <a:latin typeface="Consolas" panose="020B0609020204030204" pitchFamily="49" charset="0"/>
              </a:rPr>
              <a:t>resnet18_is224_bs4_e15_i10_resize0.5_contrastReduce1-20_num_image10.pth</a:t>
            </a:r>
          </a:p>
        </p:txBody>
      </p:sp>
    </p:spTree>
    <p:extLst>
      <p:ext uri="{BB962C8B-B14F-4D97-AF65-F5344CB8AC3E}">
        <p14:creationId xmlns:p14="http://schemas.microsoft.com/office/powerpoint/2010/main" val="33216229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569D76D-C057-0E68-0956-A2A7F69E22CA}"/>
              </a:ext>
            </a:extLst>
          </p:cNvPr>
          <p:cNvSpPr txBox="1"/>
          <p:nvPr/>
        </p:nvSpPr>
        <p:spPr>
          <a:xfrm>
            <a:off x="46065" y="511660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F558A-7773-48AF-65AA-B8D650613D81}"/>
              </a:ext>
            </a:extLst>
          </p:cNvPr>
          <p:cNvSpPr txBox="1"/>
          <p:nvPr/>
        </p:nvSpPr>
        <p:spPr>
          <a:xfrm>
            <a:off x="75793" y="308698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7722C-7750-DCB2-B235-D6FC3C99F685}"/>
              </a:ext>
            </a:extLst>
          </p:cNvPr>
          <p:cNvSpPr txBox="1"/>
          <p:nvPr/>
        </p:nvSpPr>
        <p:spPr>
          <a:xfrm>
            <a:off x="80651" y="6098137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462A5D-C58E-0192-F308-9368C7222534}"/>
              </a:ext>
            </a:extLst>
          </p:cNvPr>
          <p:cNvSpPr txBox="1"/>
          <p:nvPr/>
        </p:nvSpPr>
        <p:spPr>
          <a:xfrm>
            <a:off x="46065" y="413506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960893-9A96-23A4-E623-C69A18B05BA0}"/>
              </a:ext>
            </a:extLst>
          </p:cNvPr>
          <p:cNvSpPr txBox="1"/>
          <p:nvPr/>
        </p:nvSpPr>
        <p:spPr>
          <a:xfrm>
            <a:off x="1893691" y="249473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1B40A-5586-4516-0434-3D10070F8E5C}"/>
              </a:ext>
            </a:extLst>
          </p:cNvPr>
          <p:cNvSpPr txBox="1"/>
          <p:nvPr/>
        </p:nvSpPr>
        <p:spPr>
          <a:xfrm>
            <a:off x="5620990" y="2445119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8D9970-008D-48F2-42C9-DF64F444A5CF}"/>
              </a:ext>
            </a:extLst>
          </p:cNvPr>
          <p:cNvSpPr txBox="1"/>
          <p:nvPr/>
        </p:nvSpPr>
        <p:spPr>
          <a:xfrm>
            <a:off x="9268047" y="249473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DCD71-BFBB-D937-1A5F-A89433A2684F}"/>
              </a:ext>
            </a:extLst>
          </p:cNvPr>
          <p:cNvSpPr txBox="1"/>
          <p:nvPr/>
        </p:nvSpPr>
        <p:spPr>
          <a:xfrm>
            <a:off x="361930" y="839704"/>
            <a:ext cx="162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s_min_class1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1A4CAF4-4D25-407F-A5C9-A544B0FACC0B}"/>
              </a:ext>
            </a:extLst>
          </p:cNvPr>
          <p:cNvSpPr txBox="1"/>
          <p:nvPr/>
        </p:nvSpPr>
        <p:spPr>
          <a:xfrm>
            <a:off x="361930" y="1386011"/>
            <a:ext cx="1053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effectLst/>
                <a:latin typeface="Consolas" panose="020B0609020204030204" pitchFamily="49" charset="0"/>
              </a:rPr>
              <a:t>resnet18_is224_bs4_e15_i10_resize0.5_contrastReduce1-20_num_image10.pth</a:t>
            </a:r>
          </a:p>
        </p:txBody>
      </p:sp>
      <p:pic>
        <p:nvPicPr>
          <p:cNvPr id="3" name="Picture 2" descr="A picture containing text, white, art&#10;&#10;Description automatically generated">
            <a:extLst>
              <a:ext uri="{FF2B5EF4-FFF2-40B4-BE49-F238E27FC236}">
                <a16:creationId xmlns:a16="http://schemas.microsoft.com/office/drawing/2014/main" id="{9AF0693E-3775-61BA-7F88-771F6794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" y="2982254"/>
            <a:ext cx="914400" cy="914400"/>
          </a:xfrm>
          <a:prstGeom prst="rect">
            <a:avLst/>
          </a:prstGeom>
        </p:spPr>
      </p:pic>
      <p:pic>
        <p:nvPicPr>
          <p:cNvPr id="7" name="Picture 6" descr="A picture containing colorfulness, screenshot, aqua, purple&#10;&#10;Description automatically generated">
            <a:extLst>
              <a:ext uri="{FF2B5EF4-FFF2-40B4-BE49-F238E27FC236}">
                <a16:creationId xmlns:a16="http://schemas.microsoft.com/office/drawing/2014/main" id="{F713464C-DF38-FEB5-ED44-DDFD4E06B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78" y="2971800"/>
            <a:ext cx="914400" cy="914400"/>
          </a:xfrm>
          <a:prstGeom prst="rect">
            <a:avLst/>
          </a:prstGeom>
        </p:spPr>
      </p:pic>
      <p:pic>
        <p:nvPicPr>
          <p:cNvPr id="11" name="Picture 10" descr="A picture containing colorfulness, triangle, pattern, graphics&#10;&#10;Description automatically generated">
            <a:extLst>
              <a:ext uri="{FF2B5EF4-FFF2-40B4-BE49-F238E27FC236}">
                <a16:creationId xmlns:a16="http://schemas.microsoft.com/office/drawing/2014/main" id="{8FF9D6B6-725F-97B8-7401-33AF6D1B2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2982254"/>
            <a:ext cx="914400" cy="914400"/>
          </a:xfrm>
          <a:prstGeom prst="rect">
            <a:avLst/>
          </a:prstGeom>
        </p:spPr>
      </p:pic>
      <p:pic>
        <p:nvPicPr>
          <p:cNvPr id="15" name="Picture 14" descr="A picture containing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0988A961-BC22-6A6D-CFE1-9DCAE3515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" y="3928131"/>
            <a:ext cx="914400" cy="914400"/>
          </a:xfrm>
          <a:prstGeom prst="rect">
            <a:avLst/>
          </a:prstGeom>
        </p:spPr>
      </p:pic>
      <p:pic>
        <p:nvPicPr>
          <p:cNvPr id="27" name="Picture 26" descr="A picture containing colorfulness, purple, fractal art, violet&#10;&#10;Description automatically generated">
            <a:extLst>
              <a:ext uri="{FF2B5EF4-FFF2-40B4-BE49-F238E27FC236}">
                <a16:creationId xmlns:a16="http://schemas.microsoft.com/office/drawing/2014/main" id="{7C420589-9F89-BF39-8A5E-591CEA003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78" y="3924084"/>
            <a:ext cx="914400" cy="914400"/>
          </a:xfrm>
          <a:prstGeom prst="rect">
            <a:avLst/>
          </a:prstGeom>
        </p:spPr>
      </p:pic>
      <p:pic>
        <p:nvPicPr>
          <p:cNvPr id="31" name="Picture 30" descr="A picture containing colorfulness, pattern, graphics, art&#10;&#10;Description automatically generated">
            <a:extLst>
              <a:ext uri="{FF2B5EF4-FFF2-40B4-BE49-F238E27FC236}">
                <a16:creationId xmlns:a16="http://schemas.microsoft.com/office/drawing/2014/main" id="{C0FD4FEE-9FF1-5532-A882-9C36F6EF0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3924084"/>
            <a:ext cx="914400" cy="914400"/>
          </a:xfrm>
          <a:prstGeom prst="rect">
            <a:avLst/>
          </a:prstGeom>
        </p:spPr>
      </p:pic>
      <p:pic>
        <p:nvPicPr>
          <p:cNvPr id="36" name="Picture 35" descr="A close-up of a black and white image&#10;&#10;Description automatically generated with low confidence">
            <a:extLst>
              <a:ext uri="{FF2B5EF4-FFF2-40B4-BE49-F238E27FC236}">
                <a16:creationId xmlns:a16="http://schemas.microsoft.com/office/drawing/2014/main" id="{291F9897-2944-8E6E-1A62-5160B3738B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4" y="4856118"/>
            <a:ext cx="914400" cy="914400"/>
          </a:xfrm>
          <a:prstGeom prst="rect">
            <a:avLst/>
          </a:prstGeom>
        </p:spPr>
      </p:pic>
      <p:pic>
        <p:nvPicPr>
          <p:cNvPr id="40" name="Picture 39" descr="A picture containing colorfulness, fractal art, psychedelic art, pattern&#10;&#10;Description automatically generated">
            <a:extLst>
              <a:ext uri="{FF2B5EF4-FFF2-40B4-BE49-F238E27FC236}">
                <a16:creationId xmlns:a16="http://schemas.microsoft.com/office/drawing/2014/main" id="{69485241-B0AB-2C55-6471-CC38065160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45" y="4838484"/>
            <a:ext cx="914400" cy="914400"/>
          </a:xfrm>
          <a:prstGeom prst="rect">
            <a:avLst/>
          </a:prstGeom>
        </p:spPr>
      </p:pic>
      <p:pic>
        <p:nvPicPr>
          <p:cNvPr id="44" name="Picture 43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97FBFD98-77D4-C7A3-A02E-B280B3FA3C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4856118"/>
            <a:ext cx="914400" cy="914400"/>
          </a:xfrm>
          <a:prstGeom prst="rect">
            <a:avLst/>
          </a:prstGeom>
        </p:spPr>
      </p:pic>
      <p:pic>
        <p:nvPicPr>
          <p:cNvPr id="48" name="Picture 47" descr="A blurry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6EB62E6-0159-470A-D8D9-526EA3CF7E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1" y="5770518"/>
            <a:ext cx="914400" cy="914400"/>
          </a:xfrm>
          <a:prstGeom prst="rect">
            <a:avLst/>
          </a:prstGeom>
        </p:spPr>
      </p:pic>
      <p:pic>
        <p:nvPicPr>
          <p:cNvPr id="52" name="Picture 51" descr="A picture containing colorfulness, fractal art, purple, art&#10;&#10;Description automatically generated">
            <a:extLst>
              <a:ext uri="{FF2B5EF4-FFF2-40B4-BE49-F238E27FC236}">
                <a16:creationId xmlns:a16="http://schemas.microsoft.com/office/drawing/2014/main" id="{2FE396CB-A834-A67C-943A-86EE472140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22" y="5752884"/>
            <a:ext cx="914400" cy="914400"/>
          </a:xfrm>
          <a:prstGeom prst="rect">
            <a:avLst/>
          </a:prstGeom>
        </p:spPr>
      </p:pic>
      <p:pic>
        <p:nvPicPr>
          <p:cNvPr id="56" name="Picture 55" descr="A picture containing colorfulness, graphics, pattern, lilac&#10;&#10;Description automatically generated">
            <a:extLst>
              <a:ext uri="{FF2B5EF4-FFF2-40B4-BE49-F238E27FC236}">
                <a16:creationId xmlns:a16="http://schemas.microsoft.com/office/drawing/2014/main" id="{DD5D2679-5AF5-E886-3045-077F0D10A1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5761960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text, screenshot, white, design&#10;&#10;Description automatically generated">
            <a:extLst>
              <a:ext uri="{FF2B5EF4-FFF2-40B4-BE49-F238E27FC236}">
                <a16:creationId xmlns:a16="http://schemas.microsoft.com/office/drawing/2014/main" id="{F95ED505-46DE-95CE-674C-C4DCDF0047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80" y="2971800"/>
            <a:ext cx="914400" cy="914400"/>
          </a:xfrm>
          <a:prstGeom prst="rect">
            <a:avLst/>
          </a:prstGeom>
        </p:spPr>
      </p:pic>
      <p:pic>
        <p:nvPicPr>
          <p:cNvPr id="64" name="Picture 63" descr="A picture containing colorfulness, screenshot, electric blue, majorelle blue&#10;&#10;Description automatically generated">
            <a:extLst>
              <a:ext uri="{FF2B5EF4-FFF2-40B4-BE49-F238E27FC236}">
                <a16:creationId xmlns:a16="http://schemas.microsoft.com/office/drawing/2014/main" id="{552604A2-D41A-4CAD-02A6-F11B361E8D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47" y="2971800"/>
            <a:ext cx="914400" cy="914400"/>
          </a:xfrm>
          <a:prstGeom prst="rect">
            <a:avLst/>
          </a:prstGeom>
        </p:spPr>
      </p:pic>
      <p:pic>
        <p:nvPicPr>
          <p:cNvPr id="68" name="Picture 67" descr="A picture containing colorfulness, triangle, graphics, graphic design&#10;&#10;Description automatically generated">
            <a:extLst>
              <a:ext uri="{FF2B5EF4-FFF2-40B4-BE49-F238E27FC236}">
                <a16:creationId xmlns:a16="http://schemas.microsoft.com/office/drawing/2014/main" id="{833D53C2-643E-E072-D7C5-8DC7874324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47" y="2953559"/>
            <a:ext cx="914400" cy="914400"/>
          </a:xfrm>
          <a:prstGeom prst="rect">
            <a:avLst/>
          </a:prstGeom>
        </p:spPr>
      </p:pic>
      <p:pic>
        <p:nvPicPr>
          <p:cNvPr id="72" name="Picture 71" descr="A picture containing black, black and white&#10;&#10;Description automatically generated">
            <a:extLst>
              <a:ext uri="{FF2B5EF4-FFF2-40B4-BE49-F238E27FC236}">
                <a16:creationId xmlns:a16="http://schemas.microsoft.com/office/drawing/2014/main" id="{04F92BC3-4DE8-2720-DBED-B5456C488B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63" y="3898682"/>
            <a:ext cx="914400" cy="914400"/>
          </a:xfrm>
          <a:prstGeom prst="rect">
            <a:avLst/>
          </a:prstGeom>
        </p:spPr>
      </p:pic>
      <p:pic>
        <p:nvPicPr>
          <p:cNvPr id="76" name="Picture 75" descr="A picture containing colorfulness, fractal art, psychedelic art, art&#10;&#10;Description automatically generated">
            <a:extLst>
              <a:ext uri="{FF2B5EF4-FFF2-40B4-BE49-F238E27FC236}">
                <a16:creationId xmlns:a16="http://schemas.microsoft.com/office/drawing/2014/main" id="{3A07DDD2-5B76-CA75-5987-3501F40E4A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57" y="3882694"/>
            <a:ext cx="914400" cy="914400"/>
          </a:xfrm>
          <a:prstGeom prst="rect">
            <a:avLst/>
          </a:prstGeom>
        </p:spPr>
      </p:pic>
      <p:pic>
        <p:nvPicPr>
          <p:cNvPr id="80" name="Picture 79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CDA8C221-A5AB-52CA-3401-722EC4EA26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47" y="3882694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black, black and white, monochrome, monochrome photography&#10;&#10;Description automatically generated">
            <a:extLst>
              <a:ext uri="{FF2B5EF4-FFF2-40B4-BE49-F238E27FC236}">
                <a16:creationId xmlns:a16="http://schemas.microsoft.com/office/drawing/2014/main" id="{6FB7965D-8929-FE34-92FA-E94A55059D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69" y="4813082"/>
            <a:ext cx="914400" cy="914400"/>
          </a:xfrm>
          <a:prstGeom prst="rect">
            <a:avLst/>
          </a:prstGeom>
        </p:spPr>
      </p:pic>
      <p:pic>
        <p:nvPicPr>
          <p:cNvPr id="88" name="Picture 87" descr="A picture containing colorfulness, fractal art, art, psychedelic art&#10;&#10;Description automatically generated">
            <a:extLst>
              <a:ext uri="{FF2B5EF4-FFF2-40B4-BE49-F238E27FC236}">
                <a16:creationId xmlns:a16="http://schemas.microsoft.com/office/drawing/2014/main" id="{9AD03E68-33F2-1769-2D8B-CC5ED2161F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80" y="4797094"/>
            <a:ext cx="914400" cy="914400"/>
          </a:xfrm>
          <a:prstGeom prst="rect">
            <a:avLst/>
          </a:prstGeom>
        </p:spPr>
      </p:pic>
      <p:pic>
        <p:nvPicPr>
          <p:cNvPr id="90" name="Picture 89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5299BDE1-6E8D-9F8E-4BAD-BE8BA5638D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82510"/>
            <a:ext cx="914400" cy="914400"/>
          </a:xfrm>
          <a:prstGeom prst="rect">
            <a:avLst/>
          </a:prstGeom>
        </p:spPr>
      </p:pic>
      <p:pic>
        <p:nvPicPr>
          <p:cNvPr id="92" name="Picture 91" descr="A blurry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F93F3EF6-239E-2536-0164-4CF907D68A8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83" y="5711494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colorfulness, purple, electric blue, art&#10;&#10;Description automatically generated">
            <a:extLst>
              <a:ext uri="{FF2B5EF4-FFF2-40B4-BE49-F238E27FC236}">
                <a16:creationId xmlns:a16="http://schemas.microsoft.com/office/drawing/2014/main" id="{4C8AC158-0478-FF0F-05A4-8CE4BB9098F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5681785"/>
            <a:ext cx="914400" cy="914400"/>
          </a:xfrm>
          <a:prstGeom prst="rect">
            <a:avLst/>
          </a:prstGeom>
        </p:spPr>
      </p:pic>
      <p:pic>
        <p:nvPicPr>
          <p:cNvPr id="96" name="Picture 95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D9E4DC91-726F-2FCE-F84D-1AB1E95503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47" y="5681785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colorfulness, triangle, graphics, purple&#10;&#10;Description automatically generated">
            <a:extLst>
              <a:ext uri="{FF2B5EF4-FFF2-40B4-BE49-F238E27FC236}">
                <a16:creationId xmlns:a16="http://schemas.microsoft.com/office/drawing/2014/main" id="{E6E1557F-537A-1E6A-B71E-B284A169627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788" y="3009684"/>
            <a:ext cx="914400" cy="914400"/>
          </a:xfrm>
          <a:prstGeom prst="rect">
            <a:avLst/>
          </a:prstGeom>
        </p:spPr>
      </p:pic>
      <p:pic>
        <p:nvPicPr>
          <p:cNvPr id="100" name="Picture 99" descr="A picture containing white, art&#10;&#10;Description automatically generated">
            <a:extLst>
              <a:ext uri="{FF2B5EF4-FFF2-40B4-BE49-F238E27FC236}">
                <a16:creationId xmlns:a16="http://schemas.microsoft.com/office/drawing/2014/main" id="{1929C665-54A2-C539-DB1C-D1ED632BD91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498" y="3009684"/>
            <a:ext cx="914400" cy="914400"/>
          </a:xfrm>
          <a:prstGeom prst="rect">
            <a:avLst/>
          </a:prstGeom>
        </p:spPr>
      </p:pic>
      <p:pic>
        <p:nvPicPr>
          <p:cNvPr id="102" name="Picture 101" descr="A picture containing colorfulness, screenshot, electric blue, purple&#10;&#10;Description automatically generated">
            <a:extLst>
              <a:ext uri="{FF2B5EF4-FFF2-40B4-BE49-F238E27FC236}">
                <a16:creationId xmlns:a16="http://schemas.microsoft.com/office/drawing/2014/main" id="{57524CEE-83D2-3E66-2516-98339490AC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88" y="3009684"/>
            <a:ext cx="914400" cy="914400"/>
          </a:xfrm>
          <a:prstGeom prst="rect">
            <a:avLst/>
          </a:prstGeom>
        </p:spPr>
      </p:pic>
      <p:pic>
        <p:nvPicPr>
          <p:cNvPr id="104" name="Picture 103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2AB71B65-4F4A-7A8A-EEA9-9626A813EDE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566" y="3930148"/>
            <a:ext cx="914400" cy="914400"/>
          </a:xfrm>
          <a:prstGeom prst="rect">
            <a:avLst/>
          </a:prstGeom>
        </p:spPr>
      </p:pic>
      <p:pic>
        <p:nvPicPr>
          <p:cNvPr id="106" name="Picture 105" descr="A picture containing text, black and white&#10;&#10;Description automatically generated">
            <a:extLst>
              <a:ext uri="{FF2B5EF4-FFF2-40B4-BE49-F238E27FC236}">
                <a16:creationId xmlns:a16="http://schemas.microsoft.com/office/drawing/2014/main" id="{975F0659-D25A-AB9D-8E29-499B3F4BB3E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90" y="3925175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olorfulness, fractal art, screenshot, electric blue&#10;&#10;Description automatically generated">
            <a:extLst>
              <a:ext uri="{FF2B5EF4-FFF2-40B4-BE49-F238E27FC236}">
                <a16:creationId xmlns:a16="http://schemas.microsoft.com/office/drawing/2014/main" id="{CF1A7BCF-4F57-6A84-0C71-8A0779D50DF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43" y="3914088"/>
            <a:ext cx="914400" cy="914400"/>
          </a:xfrm>
          <a:prstGeom prst="rect">
            <a:avLst/>
          </a:prstGeom>
        </p:spPr>
      </p:pic>
      <p:pic>
        <p:nvPicPr>
          <p:cNvPr id="110" name="Picture 109" descr="A blurry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E979BF7-A1CB-5A92-663E-6A48B2E6C16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85" y="4838484"/>
            <a:ext cx="914400" cy="914400"/>
          </a:xfrm>
          <a:prstGeom prst="rect">
            <a:avLst/>
          </a:prstGeom>
        </p:spPr>
      </p:pic>
      <p:pic>
        <p:nvPicPr>
          <p:cNvPr id="112" name="Picture 111" descr="A picture containing colorfulness, fractal art, art, graphics&#10;&#10;Description automatically generated">
            <a:extLst>
              <a:ext uri="{FF2B5EF4-FFF2-40B4-BE49-F238E27FC236}">
                <a16:creationId xmlns:a16="http://schemas.microsoft.com/office/drawing/2014/main" id="{D659C7A2-5A66-C419-4075-17AD2ED7D40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02" y="4828488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olorfulness, graphics, pattern, graphic design&#10;&#10;Description automatically generated">
            <a:extLst>
              <a:ext uri="{FF2B5EF4-FFF2-40B4-BE49-F238E27FC236}">
                <a16:creationId xmlns:a16="http://schemas.microsoft.com/office/drawing/2014/main" id="{FED23715-846F-4F0C-C64C-4287A1A9528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955" y="4828538"/>
            <a:ext cx="914400" cy="914400"/>
          </a:xfrm>
          <a:prstGeom prst="rect">
            <a:avLst/>
          </a:prstGeom>
        </p:spPr>
      </p:pic>
      <p:pic>
        <p:nvPicPr>
          <p:cNvPr id="116" name="Picture 115" descr="A picture containing colorfulness, purple, electric blue&#10;&#10;Description automatically generated">
            <a:extLst>
              <a:ext uri="{FF2B5EF4-FFF2-40B4-BE49-F238E27FC236}">
                <a16:creationId xmlns:a16="http://schemas.microsoft.com/office/drawing/2014/main" id="{2A384797-BF73-5E75-6C4E-83F0EDFA141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524" y="5770518"/>
            <a:ext cx="914400" cy="914400"/>
          </a:xfrm>
          <a:prstGeom prst="rect">
            <a:avLst/>
          </a:prstGeom>
        </p:spPr>
      </p:pic>
      <p:pic>
        <p:nvPicPr>
          <p:cNvPr id="118" name="Picture 117" descr="A picture containing colorfulness, graphics, lilac, pattern&#10;&#10;Description automatically generated">
            <a:extLst>
              <a:ext uri="{FF2B5EF4-FFF2-40B4-BE49-F238E27FC236}">
                <a16:creationId xmlns:a16="http://schemas.microsoft.com/office/drawing/2014/main" id="{C59BA6F0-229F-0F12-1FD8-60CD0C42FFB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84" y="5752884"/>
            <a:ext cx="914400" cy="914400"/>
          </a:xfrm>
          <a:prstGeom prst="rect">
            <a:avLst/>
          </a:prstGeom>
        </p:spPr>
      </p:pic>
      <p:pic>
        <p:nvPicPr>
          <p:cNvPr id="120" name="Picture 119" descr="A blurry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324B698-3403-B0DB-1A2B-360B7034377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85" y="57619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957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59E2-4DB1-B68A-BFFF-6E37CC61F85E}"/>
              </a:ext>
            </a:extLst>
          </p:cNvPr>
          <p:cNvSpPr txBox="1"/>
          <p:nvPr/>
        </p:nvSpPr>
        <p:spPr>
          <a:xfrm>
            <a:off x="1444891" y="2659559"/>
            <a:ext cx="10218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Train with one triangle and test on multiple</a:t>
            </a:r>
          </a:p>
        </p:txBody>
      </p:sp>
    </p:spTree>
    <p:extLst>
      <p:ext uri="{BB962C8B-B14F-4D97-AF65-F5344CB8AC3E}">
        <p14:creationId xmlns:p14="http://schemas.microsoft.com/office/powerpoint/2010/main" val="21247407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700B9C-6E40-6840-B15F-51305C7D9692}"/>
              </a:ext>
            </a:extLst>
          </p:cNvPr>
          <p:cNvGrpSpPr/>
          <p:nvPr/>
        </p:nvGrpSpPr>
        <p:grpSpPr>
          <a:xfrm>
            <a:off x="0" y="-227162"/>
            <a:ext cx="2808350" cy="1743740"/>
            <a:chOff x="8951259" y="922929"/>
            <a:chExt cx="2843792" cy="1837992"/>
          </a:xfrm>
        </p:grpSpPr>
        <p:pic>
          <p:nvPicPr>
            <p:cNvPr id="4" name="Picture 3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80ACB988-614F-0275-441C-ECA04DCDE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12" y="922929"/>
              <a:ext cx="1645939" cy="183799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908DD49-E2B5-48AF-BDC7-EBBEDCAECB96}"/>
                </a:ext>
              </a:extLst>
            </p:cNvPr>
            <p:cNvGrpSpPr/>
            <p:nvPr/>
          </p:nvGrpSpPr>
          <p:grpSpPr>
            <a:xfrm>
              <a:off x="8951259" y="1085459"/>
              <a:ext cx="2629419" cy="1675462"/>
              <a:chOff x="8901640" y="1085459"/>
              <a:chExt cx="2629419" cy="1675462"/>
            </a:xfrm>
          </p:grpSpPr>
          <p:pic>
            <p:nvPicPr>
              <p:cNvPr id="6" name="Picture 5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CDEC5FBA-4715-DF00-181E-A2641031E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1640" y="1085459"/>
                <a:ext cx="1553709" cy="1675462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3FBD6E-E29B-EC6F-C70B-CC07180EBF3C}"/>
                  </a:ext>
                </a:extLst>
              </p:cNvPr>
              <p:cNvSpPr txBox="1"/>
              <p:nvPr/>
            </p:nvSpPr>
            <p:spPr>
              <a:xfrm>
                <a:off x="10489068" y="2073714"/>
                <a:ext cx="10419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s_min_one</a:t>
                </a:r>
                <a:endParaRPr lang="en-US" sz="1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A6D614-C08B-E390-001D-B4A83ACD9639}"/>
                  </a:ext>
                </a:extLst>
              </p:cNvPr>
              <p:cNvSpPr txBox="1"/>
              <p:nvPr/>
            </p:nvSpPr>
            <p:spPr>
              <a:xfrm>
                <a:off x="9161043" y="2073715"/>
                <a:ext cx="10349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s_plus_one</a:t>
                </a:r>
                <a:endParaRPr lang="en-US" sz="1400" dirty="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1EBFF6-7E2C-95A0-8EC0-5E5AE7536A67}"/>
              </a:ext>
            </a:extLst>
          </p:cNvPr>
          <p:cNvSpPr txBox="1"/>
          <p:nvPr/>
        </p:nvSpPr>
        <p:spPr>
          <a:xfrm>
            <a:off x="314107" y="20941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BF9FE-6146-B434-5C0E-8DFD0A1B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223" y="253103"/>
            <a:ext cx="3187864" cy="1206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172AEF-2A54-8BC5-3FDC-991835426A0D}"/>
              </a:ext>
            </a:extLst>
          </p:cNvPr>
          <p:cNvSpPr txBox="1"/>
          <p:nvPr/>
        </p:nvSpPr>
        <p:spPr>
          <a:xfrm>
            <a:off x="4069168" y="31104"/>
            <a:ext cx="130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data</a:t>
            </a:r>
          </a:p>
        </p:txBody>
      </p:sp>
      <p:pic>
        <p:nvPicPr>
          <p:cNvPr id="20" name="Picture 19" descr="A picture containing text, screenshot, display, software&#10;&#10;Description automatically generated">
            <a:extLst>
              <a:ext uri="{FF2B5EF4-FFF2-40B4-BE49-F238E27FC236}">
                <a16:creationId xmlns:a16="http://schemas.microsoft.com/office/drawing/2014/main" id="{800B710B-A903-8A94-252D-EEF9406E3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87" y="1393173"/>
            <a:ext cx="3657600" cy="2743200"/>
          </a:xfrm>
          <a:prstGeom prst="rect">
            <a:avLst/>
          </a:prstGeom>
        </p:spPr>
      </p:pic>
      <p:pic>
        <p:nvPicPr>
          <p:cNvPr id="22" name="Picture 21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9BBEB76A-DA96-0413-B61A-AE33CECF8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059" y="1393173"/>
            <a:ext cx="3657600" cy="2743200"/>
          </a:xfrm>
          <a:prstGeom prst="rect">
            <a:avLst/>
          </a:prstGeom>
        </p:spPr>
      </p:pic>
      <p:pic>
        <p:nvPicPr>
          <p:cNvPr id="24" name="Picture 23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D784FE35-96D2-3BAD-9E3C-4451C071D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7" y="1393173"/>
            <a:ext cx="3657600" cy="2743200"/>
          </a:xfrm>
          <a:prstGeom prst="rect">
            <a:avLst/>
          </a:prstGeom>
        </p:spPr>
      </p:pic>
      <p:pic>
        <p:nvPicPr>
          <p:cNvPr id="32" name="Picture 3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3EB1BE5-4682-5C6D-8C3C-6067C009D2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8" y="4072175"/>
            <a:ext cx="3657600" cy="2743200"/>
          </a:xfrm>
          <a:prstGeom prst="rect">
            <a:avLst/>
          </a:prstGeom>
        </p:spPr>
      </p:pic>
      <p:pic>
        <p:nvPicPr>
          <p:cNvPr id="34" name="Picture 3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2BB9008-C6CA-A8EE-7C00-EAB8F34AF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37" y="4093227"/>
            <a:ext cx="3657600" cy="2743200"/>
          </a:xfrm>
          <a:prstGeom prst="rect">
            <a:avLst/>
          </a:prstGeom>
        </p:spPr>
      </p:pic>
      <p:pic>
        <p:nvPicPr>
          <p:cNvPr id="36" name="Picture 3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9C4DE956-398E-6D97-62DF-4921FD01E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636" y="4093227"/>
            <a:ext cx="3657600" cy="27432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5148B05-294B-B411-ECF9-E6DCBF6F0509}"/>
              </a:ext>
            </a:extLst>
          </p:cNvPr>
          <p:cNvSpPr txBox="1"/>
          <p:nvPr/>
        </p:nvSpPr>
        <p:spPr>
          <a:xfrm>
            <a:off x="6872514" y="396754"/>
            <a:ext cx="5203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 (112 and 224), model tends to classify according to local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are classified as 0 + </a:t>
            </a:r>
          </a:p>
        </p:txBody>
      </p:sp>
    </p:spTree>
    <p:extLst>
      <p:ext uri="{BB962C8B-B14F-4D97-AF65-F5344CB8AC3E}">
        <p14:creationId xmlns:p14="http://schemas.microsoft.com/office/powerpoint/2010/main" val="23220684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01292E-9931-E836-06D9-E74C44BD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494" y="234327"/>
            <a:ext cx="3245017" cy="1092256"/>
          </a:xfrm>
          <a:prstGeom prst="rect">
            <a:avLst/>
          </a:prstGeom>
        </p:spPr>
      </p:pic>
      <p:pic>
        <p:nvPicPr>
          <p:cNvPr id="4" name="Picture 3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57151EC0-05D3-27FB-3CBD-245A9D1E2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596" y="1334333"/>
            <a:ext cx="3657600" cy="2743200"/>
          </a:xfrm>
          <a:prstGeom prst="rect">
            <a:avLst/>
          </a:prstGeom>
        </p:spPr>
      </p:pic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7FE5EA6-1A84-2C44-2215-2D29DF58C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60" y="1334333"/>
            <a:ext cx="3657600" cy="2743200"/>
          </a:xfrm>
          <a:prstGeom prst="rect">
            <a:avLst/>
          </a:prstGeom>
        </p:spPr>
      </p:pic>
      <p:pic>
        <p:nvPicPr>
          <p:cNvPr id="6" name="Picture 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7A18944-4A67-8BAC-5CB8-C836576EA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48" y="1334333"/>
            <a:ext cx="3657600" cy="27432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71A155-D17B-9A68-D11F-6D81240E4CA7}"/>
              </a:ext>
            </a:extLst>
          </p:cNvPr>
          <p:cNvGrpSpPr/>
          <p:nvPr/>
        </p:nvGrpSpPr>
        <p:grpSpPr>
          <a:xfrm>
            <a:off x="0" y="-166892"/>
            <a:ext cx="2808350" cy="1743740"/>
            <a:chOff x="8951259" y="922929"/>
            <a:chExt cx="2843792" cy="1837992"/>
          </a:xfrm>
        </p:grpSpPr>
        <p:pic>
          <p:nvPicPr>
            <p:cNvPr id="8" name="Picture 7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0E990457-6BA2-9C69-949A-70C681301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12" y="922929"/>
              <a:ext cx="1645939" cy="183799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D0F3BC-E5B6-3F8D-9294-0614741EB8C1}"/>
                </a:ext>
              </a:extLst>
            </p:cNvPr>
            <p:cNvGrpSpPr/>
            <p:nvPr/>
          </p:nvGrpSpPr>
          <p:grpSpPr>
            <a:xfrm>
              <a:off x="8951259" y="1085459"/>
              <a:ext cx="2629419" cy="1675462"/>
              <a:chOff x="8901640" y="1085459"/>
              <a:chExt cx="2629419" cy="1675462"/>
            </a:xfrm>
          </p:grpSpPr>
          <p:pic>
            <p:nvPicPr>
              <p:cNvPr id="10" name="Picture 9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A8424501-E284-6F9A-4435-395360F58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1640" y="1085459"/>
                <a:ext cx="1553709" cy="167546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005848-7327-CF42-9858-C382A616FC46}"/>
                  </a:ext>
                </a:extLst>
              </p:cNvPr>
              <p:cNvSpPr txBox="1"/>
              <p:nvPr/>
            </p:nvSpPr>
            <p:spPr>
              <a:xfrm>
                <a:off x="10489068" y="2073714"/>
                <a:ext cx="10419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s_min_one</a:t>
                </a:r>
                <a:endParaRPr lang="en-US" sz="1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62510-0E74-C393-0347-4AD1594E6D5D}"/>
                  </a:ext>
                </a:extLst>
              </p:cNvPr>
              <p:cNvSpPr txBox="1"/>
              <p:nvPr/>
            </p:nvSpPr>
            <p:spPr>
              <a:xfrm>
                <a:off x="9161043" y="2073715"/>
                <a:ext cx="10349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s_plus_one</a:t>
                </a:r>
                <a:endParaRPr lang="en-US" sz="1400" dirty="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DE7916-CB08-0DB0-93F7-8052752940A0}"/>
              </a:ext>
            </a:extLst>
          </p:cNvPr>
          <p:cNvSpPr txBox="1"/>
          <p:nvPr/>
        </p:nvSpPr>
        <p:spPr>
          <a:xfrm>
            <a:off x="307964" y="27422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A713D-A140-2502-1B42-1E5B1DBA30B1}"/>
              </a:ext>
            </a:extLst>
          </p:cNvPr>
          <p:cNvSpPr txBox="1"/>
          <p:nvPr/>
        </p:nvSpPr>
        <p:spPr>
          <a:xfrm>
            <a:off x="4038313" y="-25310"/>
            <a:ext cx="130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data</a:t>
            </a:r>
          </a:p>
        </p:txBody>
      </p:sp>
      <p:pic>
        <p:nvPicPr>
          <p:cNvPr id="15" name="Picture 1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A2A1F0E9-E377-F993-BD2F-1B7F594541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966" y="4052991"/>
            <a:ext cx="3657600" cy="2743200"/>
          </a:xfrm>
          <a:prstGeom prst="rect">
            <a:avLst/>
          </a:prstGeom>
        </p:spPr>
      </p:pic>
      <p:pic>
        <p:nvPicPr>
          <p:cNvPr id="16" name="Picture 15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E0866E7F-3C4F-731F-179C-6DB028FFA3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48" y="4052991"/>
            <a:ext cx="3657600" cy="2743200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2298D73E-3B69-0D8C-3CD1-658F8A4294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4" y="40529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90475F-FB63-397B-ADB6-996F37DEC435}"/>
              </a:ext>
            </a:extLst>
          </p:cNvPr>
          <p:cNvSpPr txBox="1"/>
          <p:nvPr/>
        </p:nvSpPr>
        <p:spPr>
          <a:xfrm>
            <a:off x="6919655" y="212088"/>
            <a:ext cx="508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 (112 and 224), model tends to classify according to local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are classified as 0 +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5152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5EEE6D82-4156-0B8D-A88E-AF5726199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355" y="1377959"/>
            <a:ext cx="3657600" cy="2743200"/>
          </a:xfrm>
          <a:prstGeom prst="rect">
            <a:avLst/>
          </a:prstGeom>
        </p:spPr>
      </p:pic>
      <p:pic>
        <p:nvPicPr>
          <p:cNvPr id="6" name="Picture 5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F4D1618-E6A5-2C0B-7D67-54E9A5BD7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262" y="1377959"/>
            <a:ext cx="3657600" cy="2743200"/>
          </a:xfrm>
          <a:prstGeom prst="rect">
            <a:avLst/>
          </a:prstGeom>
        </p:spPr>
      </p:pic>
      <p:pic>
        <p:nvPicPr>
          <p:cNvPr id="8" name="Picture 7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46477870-6F08-1F8A-473D-A5E20640A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59"/>
            <a:ext cx="3657600" cy="2743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15BF29-DA15-17A4-9C08-EF7369F37960}"/>
              </a:ext>
            </a:extLst>
          </p:cNvPr>
          <p:cNvGrpSpPr/>
          <p:nvPr/>
        </p:nvGrpSpPr>
        <p:grpSpPr>
          <a:xfrm>
            <a:off x="0" y="-166892"/>
            <a:ext cx="2808350" cy="1743740"/>
            <a:chOff x="8951259" y="922929"/>
            <a:chExt cx="2843792" cy="1837992"/>
          </a:xfrm>
        </p:grpSpPr>
        <p:pic>
          <p:nvPicPr>
            <p:cNvPr id="10" name="Picture 9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B9FC160D-F751-8026-F28F-E9B0139E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12" y="922929"/>
              <a:ext cx="1645939" cy="1837992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967466-01EB-222A-3778-721D02DEEC68}"/>
                </a:ext>
              </a:extLst>
            </p:cNvPr>
            <p:cNvGrpSpPr/>
            <p:nvPr/>
          </p:nvGrpSpPr>
          <p:grpSpPr>
            <a:xfrm>
              <a:off x="8951259" y="1085459"/>
              <a:ext cx="2629419" cy="1675462"/>
              <a:chOff x="8901640" y="1085459"/>
              <a:chExt cx="2629419" cy="1675462"/>
            </a:xfrm>
          </p:grpSpPr>
          <p:pic>
            <p:nvPicPr>
              <p:cNvPr id="12" name="Picture 11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E4B32DD1-985D-C28C-C17F-388D64C49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1640" y="1085459"/>
                <a:ext cx="1553709" cy="167546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E6D6BA-5954-6CDF-4A09-F5FB85551D1F}"/>
                  </a:ext>
                </a:extLst>
              </p:cNvPr>
              <p:cNvSpPr txBox="1"/>
              <p:nvPr/>
            </p:nvSpPr>
            <p:spPr>
              <a:xfrm>
                <a:off x="10489068" y="2073714"/>
                <a:ext cx="10419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s_min_one</a:t>
                </a:r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03BFB4-917E-0EEA-023A-8148A663D15C}"/>
                  </a:ext>
                </a:extLst>
              </p:cNvPr>
              <p:cNvSpPr txBox="1"/>
              <p:nvPr/>
            </p:nvSpPr>
            <p:spPr>
              <a:xfrm>
                <a:off x="9161043" y="2073715"/>
                <a:ext cx="10349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s_plus_one</a:t>
                </a:r>
                <a:endParaRPr lang="en-US" sz="1400" dirty="0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AD1EF0-5FA8-684A-8273-F30485E77E64}"/>
              </a:ext>
            </a:extLst>
          </p:cNvPr>
          <p:cNvSpPr txBox="1"/>
          <p:nvPr/>
        </p:nvSpPr>
        <p:spPr>
          <a:xfrm>
            <a:off x="307964" y="27422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64827E-D7EA-1D22-9B28-2065DA6F8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350" y="301725"/>
            <a:ext cx="2965602" cy="111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EB0A62-E295-D78A-1A2E-6B99E2259A20}"/>
              </a:ext>
            </a:extLst>
          </p:cNvPr>
          <p:cNvSpPr txBox="1"/>
          <p:nvPr/>
        </p:nvSpPr>
        <p:spPr>
          <a:xfrm>
            <a:off x="3428554" y="-12697"/>
            <a:ext cx="130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data</a:t>
            </a:r>
          </a:p>
        </p:txBody>
      </p:sp>
      <p:pic>
        <p:nvPicPr>
          <p:cNvPr id="19" name="Picture 1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D72CB190-122B-1CDB-051D-948676613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6496"/>
            <a:ext cx="3657600" cy="2743200"/>
          </a:xfrm>
          <a:prstGeom prst="rect">
            <a:avLst/>
          </a:prstGeom>
        </p:spPr>
      </p:pic>
      <p:pic>
        <p:nvPicPr>
          <p:cNvPr id="21" name="Picture 2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F97AE30E-B9AB-D098-C07B-02AB25214E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8" y="4094571"/>
            <a:ext cx="3657600" cy="2743200"/>
          </a:xfrm>
          <a:prstGeom prst="rect">
            <a:avLst/>
          </a:prstGeom>
        </p:spPr>
      </p:pic>
      <p:pic>
        <p:nvPicPr>
          <p:cNvPr id="23" name="Picture 2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EA680EA-8A60-E878-E8F3-D7E1257C6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87" y="4094571"/>
            <a:ext cx="36576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7BE251-717A-BA8B-AFA5-92BF7FF04A86}"/>
              </a:ext>
            </a:extLst>
          </p:cNvPr>
          <p:cNvSpPr txBox="1"/>
          <p:nvPr/>
        </p:nvSpPr>
        <p:spPr>
          <a:xfrm>
            <a:off x="6919655" y="212088"/>
            <a:ext cx="508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 (112 and 224) and contrast is high (1-20 and 181-200), model tends to classify according to local feature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22562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E2B7B-355C-F5B2-9875-B8B18047065C}"/>
              </a:ext>
            </a:extLst>
          </p:cNvPr>
          <p:cNvSpPr txBox="1"/>
          <p:nvPr/>
        </p:nvSpPr>
        <p:spPr>
          <a:xfrm>
            <a:off x="1456653" y="2659559"/>
            <a:ext cx="9944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Weights Visualization for different position</a:t>
            </a:r>
          </a:p>
        </p:txBody>
      </p:sp>
    </p:spTree>
    <p:extLst>
      <p:ext uri="{BB962C8B-B14F-4D97-AF65-F5344CB8AC3E}">
        <p14:creationId xmlns:p14="http://schemas.microsoft.com/office/powerpoint/2010/main" val="3808549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2676</TotalTime>
  <Words>5190</Words>
  <Application>Microsoft Office PowerPoint</Application>
  <PresentationFormat>Widescreen</PresentationFormat>
  <Paragraphs>696</Paragraphs>
  <Slides>115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Wenkai Li</dc:creator>
  <cp:lastModifiedBy>Wenkai Li</cp:lastModifiedBy>
  <cp:revision>21</cp:revision>
  <dcterms:created xsi:type="dcterms:W3CDTF">2023-06-08T01:54:23Z</dcterms:created>
  <dcterms:modified xsi:type="dcterms:W3CDTF">2023-06-22T15:49:03Z</dcterms:modified>
</cp:coreProperties>
</file>